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7BEBF-DD17-453B-B301-E0315C823DA1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E2FF-FBFF-4567-81CA-8A6D896C7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240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7BEBF-DD17-453B-B301-E0315C823DA1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E2FF-FBFF-4567-81CA-8A6D896C7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3849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7BEBF-DD17-453B-B301-E0315C823DA1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E2FF-FBFF-4567-81CA-8A6D896C7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220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7BEBF-DD17-453B-B301-E0315C823DA1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E2FF-FBFF-4567-81CA-8A6D896C7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505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7BEBF-DD17-453B-B301-E0315C823DA1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E2FF-FBFF-4567-81CA-8A6D896C7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003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7BEBF-DD17-453B-B301-E0315C823DA1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E2FF-FBFF-4567-81CA-8A6D896C7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3425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7BEBF-DD17-453B-B301-E0315C823DA1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E2FF-FBFF-4567-81CA-8A6D896C7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241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7BEBF-DD17-453B-B301-E0315C823DA1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E2FF-FBFF-4567-81CA-8A6D896C7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842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7BEBF-DD17-453B-B301-E0315C823DA1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E2FF-FBFF-4567-81CA-8A6D896C7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718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7BEBF-DD17-453B-B301-E0315C823DA1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E2FF-FBFF-4567-81CA-8A6D896C7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7875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7BEBF-DD17-453B-B301-E0315C823DA1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E2FF-FBFF-4567-81CA-8A6D896C7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7621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7BEBF-DD17-453B-B301-E0315C823DA1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EE2FF-FBFF-4567-81CA-8A6D896C7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397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Portada 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747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/>
              <a:t>Pantalla de despedida 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3603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/>
              <a:t>Introducción </a:t>
            </a:r>
            <a:br>
              <a:rPr lang="es-MX" b="1" dirty="0" smtClean="0"/>
            </a:b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0015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/>
              <a:t>Menú interactivo 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8733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/>
              <a:t>Contenido 1 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1520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/>
              <a:t>Contenido 2 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6198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/>
              <a:t>Contenido 3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7395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/>
              <a:t>Materiales de repaso/cierre 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5379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/>
              <a:t>Interactivos e imprimibles 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152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/>
              <a:t>Pantalla de créditos 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00303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</Words>
  <Application>Microsoft Office PowerPoint</Application>
  <PresentationFormat>Presentación en pantalla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Portada </vt:lpstr>
      <vt:lpstr>Introducción  </vt:lpstr>
      <vt:lpstr>Menú interactivo </vt:lpstr>
      <vt:lpstr>Contenido 1 </vt:lpstr>
      <vt:lpstr>Contenido 2 </vt:lpstr>
      <vt:lpstr>Contenido 3</vt:lpstr>
      <vt:lpstr>Materiales de repaso/cierre </vt:lpstr>
      <vt:lpstr>Interactivos e imprimibles </vt:lpstr>
      <vt:lpstr>Pantalla de créditos </vt:lpstr>
      <vt:lpstr>Pantalla de despedida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Portada </dc:title>
  <dc:creator>CCPA</dc:creator>
  <cp:lastModifiedBy>CCPA</cp:lastModifiedBy>
  <cp:revision>1</cp:revision>
  <dcterms:created xsi:type="dcterms:W3CDTF">2016-09-07T16:33:11Z</dcterms:created>
  <dcterms:modified xsi:type="dcterms:W3CDTF">2016-09-07T16:38:43Z</dcterms:modified>
</cp:coreProperties>
</file>