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40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84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20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05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03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425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241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842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18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787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762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BEBF-DD17-453B-B301-E0315C823DA1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E2FF-FBFF-4567-81CA-8A6D896C71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97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Portada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747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Pantalla de despedida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3603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Introducción </a:t>
            </a:r>
            <a:br>
              <a:rPr lang="es-MX" b="1" dirty="0" smtClean="0"/>
            </a:b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01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Menú interactivo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733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Contenido 1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520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Contenido 2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198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Contenido 3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39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Materiales de repaso/cierre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379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Interactivos e imprimibles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15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b="1" dirty="0" smtClean="0"/>
              <a:t>Pantalla de créditos 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030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</Words>
  <Application>Microsoft Office PowerPoint</Application>
  <PresentationFormat>Presentación en pantalla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Portada </vt:lpstr>
      <vt:lpstr>Introducción  </vt:lpstr>
      <vt:lpstr>Menú interactivo </vt:lpstr>
      <vt:lpstr>Contenido 1 </vt:lpstr>
      <vt:lpstr>Contenido 2 </vt:lpstr>
      <vt:lpstr>Contenido 3</vt:lpstr>
      <vt:lpstr>Materiales de repaso/cierre </vt:lpstr>
      <vt:lpstr>Interactivos e imprimibles </vt:lpstr>
      <vt:lpstr>Pantalla de créditos </vt:lpstr>
      <vt:lpstr>Pantalla de despedida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</dc:title>
  <dc:creator>CCPA</dc:creator>
  <cp:lastModifiedBy>CCPA</cp:lastModifiedBy>
  <cp:revision>1</cp:revision>
  <dcterms:created xsi:type="dcterms:W3CDTF">2016-09-07T16:33:11Z</dcterms:created>
  <dcterms:modified xsi:type="dcterms:W3CDTF">2016-09-07T16:38:43Z</dcterms:modified>
</cp:coreProperties>
</file>