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4CF0FE3-4873-4D59-BEDC-4C2598054676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CBB5CF4-9BF0-49F9-A2D5-426B7F1844E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flama de fu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13"/>
            <a:ext cx="914400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N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116632"/>
            <a:ext cx="2195736" cy="163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259632" y="2420887"/>
            <a:ext cx="5832648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wcard Gothic" pitchFamily="82" charset="0"/>
              </a:rPr>
              <a:t>Medidas de prevención y seguridad contra incendios 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wcard Gothic" pitchFamily="8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43608" y="548680"/>
            <a:ext cx="5760640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ESCUELA NOEMAL DE EDUCACIÓN PREESCOLAR </a:t>
            </a:r>
          </a:p>
          <a:p>
            <a:pPr algn="ctr"/>
            <a:r>
              <a:rPr lang="es-MX" dirty="0" smtClean="0"/>
              <a:t>JESSICA PATRICIA VALDÉS HERNÁNDEZ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03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DESPEDIDA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54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INTRODUCCION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00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98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97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76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MTERIALES DE RAPASO Y CIERRE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700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28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CREDITOS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337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36</Words>
  <Application>Microsoft Office PowerPoint</Application>
  <PresentationFormat>Presentación en pantalla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Austin</vt:lpstr>
      <vt:lpstr>Presentación de PowerPoint</vt:lpstr>
      <vt:lpstr>INTRODUCCION </vt:lpstr>
      <vt:lpstr>MENÚ INTERACTIVO </vt:lpstr>
      <vt:lpstr>CONTENIDO 1</vt:lpstr>
      <vt:lpstr>CONTENIDO 2</vt:lpstr>
      <vt:lpstr>CONTENIDO 3</vt:lpstr>
      <vt:lpstr>MTERIALES DE RAPASO Y CIERRE</vt:lpstr>
      <vt:lpstr>INTERACTIVOS</vt:lpstr>
      <vt:lpstr>PANTALLA CREDITOS</vt:lpstr>
      <vt:lpstr>PANTALLA DE 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2016-09-07T16:28:48Z</dcterms:created>
  <dcterms:modified xsi:type="dcterms:W3CDTF">2016-09-07T16:46:19Z</dcterms:modified>
</cp:coreProperties>
</file>