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4CF0FE3-4873-4D59-BEDC-4C2598054676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CBB5CF4-9BF0-49F9-A2D5-426B7F1844E3}" type="slidenum">
              <a:rPr lang="es-ES" smtClean="0"/>
              <a:t>‹Nº›</a:t>
            </a:fld>
            <a:endParaRPr lang="es-E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0FE3-4873-4D59-BEDC-4C2598054676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B5CF4-9BF0-49F9-A2D5-426B7F1844E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0FE3-4873-4D59-BEDC-4C2598054676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B5CF4-9BF0-49F9-A2D5-426B7F1844E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0FE3-4873-4D59-BEDC-4C2598054676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B5CF4-9BF0-49F9-A2D5-426B7F1844E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0FE3-4873-4D59-BEDC-4C2598054676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B5CF4-9BF0-49F9-A2D5-426B7F1844E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0FE3-4873-4D59-BEDC-4C2598054676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B5CF4-9BF0-49F9-A2D5-426B7F1844E3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0FE3-4873-4D59-BEDC-4C2598054676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B5CF4-9BF0-49F9-A2D5-426B7F1844E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0FE3-4873-4D59-BEDC-4C2598054676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B5CF4-9BF0-49F9-A2D5-426B7F1844E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0FE3-4873-4D59-BEDC-4C2598054676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B5CF4-9BF0-49F9-A2D5-426B7F1844E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0FE3-4873-4D59-BEDC-4C2598054676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B5CF4-9BF0-49F9-A2D5-426B7F1844E3}" type="slidenum">
              <a:rPr lang="es-ES" smtClean="0"/>
              <a:t>‹Nº›</a:t>
            </a:fld>
            <a:endParaRPr lang="es-E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F0FE3-4873-4D59-BEDC-4C2598054676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B5CF4-9BF0-49F9-A2D5-426B7F1844E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4CF0FE3-4873-4D59-BEDC-4C2598054676}" type="datetimeFigureOut">
              <a:rPr lang="es-ES" smtClean="0"/>
              <a:t>07/09/2016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CBB5CF4-9BF0-49F9-A2D5-426B7F1844E3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flama de fue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13"/>
            <a:ext cx="9144001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ENE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5" y="116632"/>
            <a:ext cx="2195736" cy="163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1259632" y="2420887"/>
            <a:ext cx="5832648" cy="20162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howcard Gothic" pitchFamily="82" charset="0"/>
              </a:rPr>
              <a:t>Medidas de prevención y seguridad contra incendios </a:t>
            </a:r>
            <a:endParaRPr lang="es-E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Showcard Gothic" pitchFamily="82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043608" y="548680"/>
            <a:ext cx="5760640" cy="1800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ESCUELA NOEMAL DE EDUCACIÓN PREESCOLAR </a:t>
            </a:r>
          </a:p>
          <a:p>
            <a:pPr algn="ctr"/>
            <a:r>
              <a:rPr lang="es-MX" dirty="0" smtClean="0"/>
              <a:t>JESSICA PATRICIA VALDÉS HERNÁNDEZ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5036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PANTALLA DE DESPEDIDA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3542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INTRODUCCION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7007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MENÚ INTERACTIVO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898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1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6981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2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0970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CONTENIDO 3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1768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MTERIALES DE RAPASO Y CIERRE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5700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INTERACTIVOS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1280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PANTALLA CREDITOS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53371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17</TotalTime>
  <Words>36</Words>
  <Application>Microsoft Office PowerPoint</Application>
  <PresentationFormat>Presentación en pantalla (4:3)</PresentationFormat>
  <Paragraphs>12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Austin</vt:lpstr>
      <vt:lpstr>Presentación de PowerPoint</vt:lpstr>
      <vt:lpstr>INTRODUCCION </vt:lpstr>
      <vt:lpstr>MENÚ INTERACTIVO </vt:lpstr>
      <vt:lpstr>CONTENIDO 1</vt:lpstr>
      <vt:lpstr>CONTENIDO 2</vt:lpstr>
      <vt:lpstr>CONTENIDO 3</vt:lpstr>
      <vt:lpstr>MTERIALES DE RAPASO Y CIERRE</vt:lpstr>
      <vt:lpstr>INTERACTIVOS</vt:lpstr>
      <vt:lpstr>PANTALLA CREDITOS</vt:lpstr>
      <vt:lpstr>PANTALLA DE DESPEDIDA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2</cp:revision>
  <dcterms:created xsi:type="dcterms:W3CDTF">2016-09-07T16:28:48Z</dcterms:created>
  <dcterms:modified xsi:type="dcterms:W3CDTF">2016-09-07T16:46:19Z</dcterms:modified>
</cp:coreProperties>
</file>