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31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38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55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50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49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3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97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95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45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93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85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FC64-420F-40DD-81B8-26CA16C53C21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6F33-494F-4981-B0F2-1B89E44A4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13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400800" cy="17526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61"/>
            <a:ext cx="9144000" cy="684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83768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Portada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713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Despedida</a:t>
            </a:r>
            <a:br>
              <a:rPr lang="es-MX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912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59832" y="9087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Introducción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710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Menú interactivo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96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90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18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 3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19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Materiales de repaso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49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Interactivos imprimibles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10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Creditos</a:t>
            </a:r>
            <a:r>
              <a:rPr lang="es-MX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4591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</Words>
  <Application>Microsoft Office PowerPoint</Application>
  <PresentationFormat>Presentación en pantalla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Menú interactivo </vt:lpstr>
      <vt:lpstr>Contenido 1</vt:lpstr>
      <vt:lpstr>Contenido 2</vt:lpstr>
      <vt:lpstr>Contenido 3</vt:lpstr>
      <vt:lpstr>Materiales de repaso </vt:lpstr>
      <vt:lpstr>Interactivos imprimibles </vt:lpstr>
      <vt:lpstr>Creditos </vt:lpstr>
      <vt:lpstr>Despedida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2</cp:revision>
  <dcterms:created xsi:type="dcterms:W3CDTF">2016-09-07T16:30:34Z</dcterms:created>
  <dcterms:modified xsi:type="dcterms:W3CDTF">2016-09-07T16:44:10Z</dcterms:modified>
</cp:coreProperties>
</file>