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6" r:id="rId10"/>
    <p:sldId id="258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9" autoAdjust="0"/>
    <p:restoredTop sz="94660"/>
  </p:normalViewPr>
  <p:slideViewPr>
    <p:cSldViewPr>
      <p:cViewPr>
        <p:scale>
          <a:sx n="66" d="100"/>
          <a:sy n="66" d="100"/>
        </p:scale>
        <p:origin x="-1800" y="-162"/>
      </p:cViewPr>
      <p:guideLst>
        <p:guide orient="horz" pos="2160"/>
        <p:guide pos="288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64A3-B1AC-4575-A550-4B2E79FEAFE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C6FF-8210-4170-80F1-DBF29F9C07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240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64A3-B1AC-4575-A550-4B2E79FEAFE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C6FF-8210-4170-80F1-DBF29F9C07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7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64A3-B1AC-4575-A550-4B2E79FEAFE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C6FF-8210-4170-80F1-DBF29F9C07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5955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64A3-B1AC-4575-A550-4B2E79FEAFE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C6FF-8210-4170-80F1-DBF29F9C07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282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64A3-B1AC-4575-A550-4B2E79FEAFE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C6FF-8210-4170-80F1-DBF29F9C07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872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64A3-B1AC-4575-A550-4B2E79FEAFE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C6FF-8210-4170-80F1-DBF29F9C07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0586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64A3-B1AC-4575-A550-4B2E79FEAFE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C6FF-8210-4170-80F1-DBF29F9C07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3651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64A3-B1AC-4575-A550-4B2E79FEAFE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C6FF-8210-4170-80F1-DBF29F9C07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600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64A3-B1AC-4575-A550-4B2E79FEAFE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C6FF-8210-4170-80F1-DBF29F9C07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488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64A3-B1AC-4575-A550-4B2E79FEAFE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C6FF-8210-4170-80F1-DBF29F9C07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381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64A3-B1AC-4575-A550-4B2E79FEAFE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C6FF-8210-4170-80F1-DBF29F9C07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085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F64A3-B1AC-4575-A550-4B2E79FEAFE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C6FF-8210-4170-80F1-DBF29F9C07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677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03648" y="98072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1882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31640" y="404664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Pantalla de despedida.</a:t>
            </a:r>
          </a:p>
        </p:txBody>
      </p:sp>
    </p:spTree>
    <p:extLst>
      <p:ext uri="{BB962C8B-B14F-4D97-AF65-F5344CB8AC3E}">
        <p14:creationId xmlns:p14="http://schemas.microsoft.com/office/powerpoint/2010/main" val="97102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19672" y="764704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introducción</a:t>
            </a:r>
          </a:p>
        </p:txBody>
      </p:sp>
    </p:spTree>
    <p:extLst>
      <p:ext uri="{BB962C8B-B14F-4D97-AF65-F5344CB8AC3E}">
        <p14:creationId xmlns:p14="http://schemas.microsoft.com/office/powerpoint/2010/main" val="3389092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548680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Menú interactivo. 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9092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31640" y="548680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Contenido 1 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909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31640" y="548680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Contenido </a:t>
            </a:r>
            <a:r>
              <a:rPr lang="es-ES" dirty="0" smtClean="0"/>
              <a:t>2</a:t>
            </a:r>
            <a:r>
              <a:rPr lang="es-ES" dirty="0"/>
              <a:t> 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9092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31640" y="548680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Contenido </a:t>
            </a:r>
            <a:r>
              <a:rPr lang="es-ES" dirty="0" smtClean="0"/>
              <a:t>3</a:t>
            </a:r>
            <a:r>
              <a:rPr lang="es-ES" dirty="0"/>
              <a:t> 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9092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476672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Materiales de repaso /cierre </a:t>
            </a:r>
          </a:p>
        </p:txBody>
      </p:sp>
    </p:spTree>
    <p:extLst>
      <p:ext uri="{BB962C8B-B14F-4D97-AF65-F5344CB8AC3E}">
        <p14:creationId xmlns:p14="http://schemas.microsoft.com/office/powerpoint/2010/main" val="338909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476672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interactivos e imprimibles. 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9092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764704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Pantalla de créditos. 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8620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2</cp:revision>
  <dcterms:created xsi:type="dcterms:W3CDTF">2016-09-07T17:14:08Z</dcterms:created>
  <dcterms:modified xsi:type="dcterms:W3CDTF">2016-09-07T17:34:40Z</dcterms:modified>
</cp:coreProperties>
</file>