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474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36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637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4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31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401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02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757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0712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28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493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E9D16-1431-4B46-A34F-38626B983DA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0DF5-87A8-411F-93EB-21BC034345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90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PORTADA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6955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Pantalla de despedida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35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</a:t>
            </a:r>
            <a:r>
              <a:rPr lang="es-ES" dirty="0" smtClean="0"/>
              <a:t>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20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Menú </a:t>
            </a:r>
            <a:r>
              <a:rPr lang="es-ES" dirty="0" smtClean="0"/>
              <a:t>interactivo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00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 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73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 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64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 </a:t>
            </a:r>
            <a:r>
              <a:rPr lang="es-ES" dirty="0" smtClean="0"/>
              <a:t>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092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Materiales de repaso /cierre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937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Interactivos </a:t>
            </a:r>
            <a:r>
              <a:rPr lang="es-ES" dirty="0"/>
              <a:t>e imprimibles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618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Pantalla de créditos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8532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</vt:lpstr>
      <vt:lpstr>Introducción</vt:lpstr>
      <vt:lpstr>Menú interactivo</vt:lpstr>
      <vt:lpstr>Contenido 1</vt:lpstr>
      <vt:lpstr>Contenido 2</vt:lpstr>
      <vt:lpstr>Contenido 3</vt:lpstr>
      <vt:lpstr>Materiales de repaso /cierre</vt:lpstr>
      <vt:lpstr>Interactivos e imprimibles</vt:lpstr>
      <vt:lpstr>Pantalla de créditos</vt:lpstr>
      <vt:lpstr>Pantalla de 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2016-09-07T17:13:29Z</dcterms:created>
  <dcterms:modified xsi:type="dcterms:W3CDTF">2016-09-07T17:26:20Z</dcterms:modified>
</cp:coreProperties>
</file>