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74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36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37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31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01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2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75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71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28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9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9D16-1431-4B46-A34F-38626B983DAD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0DF5-87A8-411F-93EB-21BC0343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90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95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Pantalla de despedida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5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</a:t>
            </a:r>
            <a:r>
              <a:rPr lang="es-ES" dirty="0" smtClean="0"/>
              <a:t>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20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Menú </a:t>
            </a:r>
            <a:r>
              <a:rPr lang="es-ES" dirty="0" smtClean="0"/>
              <a:t>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00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73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64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</a:t>
            </a:r>
            <a:r>
              <a:rPr lang="es-ES" dirty="0" smtClean="0"/>
              <a:t>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09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 de repaso /cierre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93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Interactivos </a:t>
            </a:r>
            <a:r>
              <a:rPr lang="es-ES" dirty="0"/>
              <a:t>e imprimibles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18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Pantalla de créditos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532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</vt:lpstr>
      <vt:lpstr>Menú interactivo</vt:lpstr>
      <vt:lpstr>Contenido 1</vt:lpstr>
      <vt:lpstr>Contenido 2</vt:lpstr>
      <vt:lpstr>Contenido 3</vt:lpstr>
      <vt:lpstr>Materiales de repaso /cierre</vt:lpstr>
      <vt:lpstr>Interactivos e imprimibles</vt:lpstr>
      <vt:lpstr>Pantalla de créditos</vt:lpstr>
      <vt:lpstr>Pantalla de 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2016-09-07T17:13:29Z</dcterms:created>
  <dcterms:modified xsi:type="dcterms:W3CDTF">2016-09-07T17:26:20Z</dcterms:modified>
</cp:coreProperties>
</file>