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156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431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6960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4804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89441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455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902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530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96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7580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830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D6ED6-B314-4652-AC32-C9B7BD2E91B6}" type="datetimeFigureOut">
              <a:rPr lang="es-ES" smtClean="0"/>
              <a:t>05/10/2016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8ED4B-00EF-4E56-A070-EEBBE89564C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8701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536" y="364014"/>
            <a:ext cx="970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Portada 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76056" y="5299624"/>
            <a:ext cx="2390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Letra: www.dafont.com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80526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 una </a:t>
            </a:r>
            <a:r>
              <a:rPr lang="es-MX" b="1" u="sng" dirty="0" smtClean="0"/>
              <a:t>memoria</a:t>
            </a:r>
            <a:r>
              <a:rPr lang="es-MX" dirty="0" smtClean="0"/>
              <a:t>: Carpeta «Computación 3» Una carpeta «_</a:t>
            </a:r>
            <a:r>
              <a:rPr lang="es-MX" dirty="0" err="1" smtClean="0"/>
              <a:t>ttf</a:t>
            </a:r>
            <a:r>
              <a:rPr lang="es-ES" dirty="0" smtClean="0"/>
              <a:t>» (Guardar las letras que queramos, sin falta de ortografía)</a:t>
            </a:r>
            <a:endParaRPr lang="es-MX" dirty="0" smtClean="0"/>
          </a:p>
        </p:txBody>
      </p:sp>
      <p:sp>
        <p:nvSpPr>
          <p:cNvPr id="7" name="6 CuadroTexto"/>
          <p:cNvSpPr txBox="1"/>
          <p:nvPr/>
        </p:nvSpPr>
        <p:spPr>
          <a:xfrm>
            <a:off x="4499992" y="4437112"/>
            <a:ext cx="36776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Imágenes 1000x800 (No tan pesadas)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796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836712"/>
            <a:ext cx="2297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Pantalla de despedida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39655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834680" y="692696"/>
            <a:ext cx="1425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Introducción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9077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823556"/>
            <a:ext cx="1846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Menú interactivo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93586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548680"/>
            <a:ext cx="1327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Contenido 1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3085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95929" y="773996"/>
            <a:ext cx="1327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Contenido 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8982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476672"/>
            <a:ext cx="1380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Contenido 3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3717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259632" y="404664"/>
            <a:ext cx="2868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Materiales de repaso/Cierre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252169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608182"/>
            <a:ext cx="2662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Interactivos e Imprimibles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59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87624" y="764704"/>
            <a:ext cx="2077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Pantalla de créditos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02533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58</Words>
  <Application>Microsoft Office PowerPoint</Application>
  <PresentationFormat>Presentación en pantalla 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3</cp:revision>
  <dcterms:created xsi:type="dcterms:W3CDTF">2016-10-05T07:59:21Z</dcterms:created>
  <dcterms:modified xsi:type="dcterms:W3CDTF">2016-10-05T08:19:07Z</dcterms:modified>
</cp:coreProperties>
</file>