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15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431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96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80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44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55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02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30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6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58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83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D6ED6-B314-4652-AC32-C9B7BD2E91B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ED4B-00EF-4E56-A070-EEBBE89564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01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364014"/>
            <a:ext cx="970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Portada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76056" y="5299624"/>
            <a:ext cx="2390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Letra: www.dafont.com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80526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una </a:t>
            </a:r>
            <a:r>
              <a:rPr lang="es-MX" b="1" u="sng" dirty="0" smtClean="0"/>
              <a:t>memoria</a:t>
            </a:r>
            <a:r>
              <a:rPr lang="es-MX" dirty="0" smtClean="0"/>
              <a:t>: Carpeta «Computación 3» Una carpeta «_</a:t>
            </a:r>
            <a:r>
              <a:rPr lang="es-MX" dirty="0" err="1" smtClean="0"/>
              <a:t>ttf</a:t>
            </a:r>
            <a:r>
              <a:rPr lang="es-ES" dirty="0" smtClean="0"/>
              <a:t>» (Guardar las letras que queramos, sin falta de ortografía)</a:t>
            </a:r>
            <a:endParaRPr lang="es-MX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4499992" y="4437112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Imágenes 1000x800 (No tan pesadas)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796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836712"/>
            <a:ext cx="2297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Pantalla de despedida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965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34680" y="692696"/>
            <a:ext cx="14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Introducción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907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823556"/>
            <a:ext cx="184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Menú interactivo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358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548680"/>
            <a:ext cx="1327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308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95929" y="773996"/>
            <a:ext cx="1327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98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476672"/>
            <a:ext cx="13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Contenido 3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3717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404664"/>
            <a:ext cx="2868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Materiales de repaso/Cierre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521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608182"/>
            <a:ext cx="2662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Interactivos e Imprimibles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764704"/>
            <a:ext cx="2077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Pantalla de créditos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0253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58</Words>
  <Application>Microsoft Office PowerPoint</Application>
  <PresentationFormat>Presentación en pantalla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2016-10-05T07:59:21Z</dcterms:created>
  <dcterms:modified xsi:type="dcterms:W3CDTF">2016-10-05T08:19:07Z</dcterms:modified>
</cp:coreProperties>
</file>