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6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12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650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20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1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2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80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66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81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479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6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FD69-BD1B-4424-9893-838BF17A874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C911-5296-4F01-B794-50A7663345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13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20080" y="332656"/>
            <a:ext cx="7772400" cy="1470025"/>
          </a:xfrm>
        </p:spPr>
        <p:txBody>
          <a:bodyPr/>
          <a:lstStyle/>
          <a:p>
            <a:r>
              <a:rPr lang="es-MX" dirty="0" smtClean="0"/>
              <a:t>Escuela Normal de Educación Preescolar </a:t>
            </a:r>
            <a:endParaRPr lang="es-ES" dirty="0"/>
          </a:p>
        </p:txBody>
      </p:sp>
      <p:pic>
        <p:nvPicPr>
          <p:cNvPr id="1026" name="Picture 2" descr="Image result for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91690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995936" y="3356992"/>
            <a:ext cx="1959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/>
              <a:t>Portada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49927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</a:t>
            </a:r>
            <a:r>
              <a:rPr lang="es-MX" dirty="0" err="1" smtClean="0"/>
              <a:t>dspedida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076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20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Menu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92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52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4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398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97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194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créditos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484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</Words>
  <Application>Microsoft Office PowerPoint</Application>
  <PresentationFormat>Presentación en pantalla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Escuela Normal de Educación Preescolar </vt:lpstr>
      <vt:lpstr>Introducción </vt:lpstr>
      <vt:lpstr>Menu </vt:lpstr>
      <vt:lpstr>Contenido 1</vt:lpstr>
      <vt:lpstr>Contenido 2</vt:lpstr>
      <vt:lpstr>Contenido 3</vt:lpstr>
      <vt:lpstr>Materiales </vt:lpstr>
      <vt:lpstr>interactivos</vt:lpstr>
      <vt:lpstr>Pantalla de créditos </vt:lpstr>
      <vt:lpstr>Pantalla de dspedida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CCPA</dc:creator>
  <cp:lastModifiedBy>CCPA</cp:lastModifiedBy>
  <cp:revision>2</cp:revision>
  <dcterms:created xsi:type="dcterms:W3CDTF">2016-09-07T16:28:23Z</dcterms:created>
  <dcterms:modified xsi:type="dcterms:W3CDTF">2016-09-07T16:46:23Z</dcterms:modified>
</cp:coreProperties>
</file>