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66" r:id="rId5"/>
    <p:sldId id="257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072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056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7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39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17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51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243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48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943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53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40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53F6-B1A8-49D6-A539-FE7F1872E1B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BB322-15D4-40E1-B79B-4D56584211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615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PORTADA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534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DESPEDIDA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172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91000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MENU INTERACTIVO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40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6598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Autofit/>
          </a:bodyPr>
          <a:lstStyle/>
          <a:p>
            <a:r>
              <a:rPr lang="es-MX" dirty="0" smtClean="0"/>
              <a:t>CONTENIDO 2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622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84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812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O IMPRIMIBLES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5192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CREDITOS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9059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</vt:lpstr>
      <vt:lpstr>INTRODUCCION</vt:lpstr>
      <vt:lpstr>MENU INTERACTIVO </vt:lpstr>
      <vt:lpstr>CONTENIDO 1</vt:lpstr>
      <vt:lpstr>CONTENIDO 2 </vt:lpstr>
      <vt:lpstr>CONTENIDO 3</vt:lpstr>
      <vt:lpstr>MATERIALES DE REPASO </vt:lpstr>
      <vt:lpstr>INTERACTIVOS O IMPRIMIBLES</vt:lpstr>
      <vt:lpstr>CREDITOS</vt:lpstr>
      <vt:lpstr>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2016-09-07T16:29:21Z</dcterms:created>
  <dcterms:modified xsi:type="dcterms:W3CDTF">2016-09-07T16:41:12Z</dcterms:modified>
</cp:coreProperties>
</file>