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03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298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174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17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4871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580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09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475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526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06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657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4A400-D6F3-4FCC-930A-4711F683E87D}" type="datetimeFigureOut">
              <a:rPr lang="es-MX" smtClean="0"/>
              <a:t>21/09/2016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7BE88-C779-4434-9811-42BA1C902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115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PORTADA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09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24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MENU INTERACTIVO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419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MATERIALES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653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 e imprimibles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050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</a:t>
            </a:r>
            <a:r>
              <a:rPr lang="es-MX" dirty="0" err="1" smtClean="0"/>
              <a:t>creditos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disciplina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5917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Presentación en pantalla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INTRODUCCION</vt:lpstr>
      <vt:lpstr>MENU INTERACTIVO</vt:lpstr>
      <vt:lpstr>MATERIALES </vt:lpstr>
      <vt:lpstr>Interactivos e imprimibles </vt:lpstr>
      <vt:lpstr>Pantalla de creditos </vt:lpstr>
      <vt:lpstr>disciplina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sofia</dc:creator>
  <cp:lastModifiedBy>sofia</cp:lastModifiedBy>
  <cp:revision>1</cp:revision>
  <dcterms:created xsi:type="dcterms:W3CDTF">2016-09-21T16:56:15Z</dcterms:created>
  <dcterms:modified xsi:type="dcterms:W3CDTF">2016-09-21T16:59:10Z</dcterms:modified>
</cp:coreProperties>
</file>