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19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863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40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79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947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253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371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42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6933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963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557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1E73E-821B-4E26-A4FA-1B1ADF435422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AAE97-9626-47C1-8175-8EEA4BC65A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714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PORTADA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4762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DESPEDIDA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761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9293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1137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96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627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607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 DE REPASO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351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IMPRIMIBLES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7799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CREDITOS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936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</vt:lpstr>
      <vt:lpstr>INTRODUCCIÓN</vt:lpstr>
      <vt:lpstr>MENÚ INTERACTIVO</vt:lpstr>
      <vt:lpstr>CONTENIDO 1</vt:lpstr>
      <vt:lpstr>CONTENIDO 2</vt:lpstr>
      <vt:lpstr>CONTENIDO 3</vt:lpstr>
      <vt:lpstr>MATERIAL DE REPASO</vt:lpstr>
      <vt:lpstr>IMPRIMIBLES</vt:lpstr>
      <vt:lpstr>CREDITOS</vt:lpstr>
      <vt:lpstr>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1</cp:revision>
  <dcterms:created xsi:type="dcterms:W3CDTF">2016-09-21T17:33:56Z</dcterms:created>
  <dcterms:modified xsi:type="dcterms:W3CDTF">2016-09-21T17:36:45Z</dcterms:modified>
</cp:coreProperties>
</file>