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19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8630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40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79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947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53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3714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442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933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63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557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1E73E-821B-4E26-A4FA-1B1ADF435422}" type="datetimeFigureOut">
              <a:rPr lang="es-ES" smtClean="0"/>
              <a:t>21/09/2016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AAE97-9626-47C1-8175-8EEA4BC65AC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7143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PORTADA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76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DESPEDIDA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761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9293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MENÚ INTERACTIVO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1137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1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0966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2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27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CONTENIDO 3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073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 DE REPASO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3518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IMPRIMIBLES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799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CREDITOS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9364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</Words>
  <Application>Microsoft Office PowerPoint</Application>
  <PresentationFormat>Presentación en pantalla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PORTADA</vt:lpstr>
      <vt:lpstr>INTRODUCCIÓN</vt:lpstr>
      <vt:lpstr>MENÚ INTERACTIVO</vt:lpstr>
      <vt:lpstr>CONTENIDO 1</vt:lpstr>
      <vt:lpstr>CONTENIDO 2</vt:lpstr>
      <vt:lpstr>CONTENIDO 3</vt:lpstr>
      <vt:lpstr>MATERIAL DE REPASO</vt:lpstr>
      <vt:lpstr>IMPRIMIBLES</vt:lpstr>
      <vt:lpstr>CREDITOS</vt:lpstr>
      <vt:lpstr>DESPEDIDA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</dc:title>
  <dc:creator>CCPA</dc:creator>
  <cp:lastModifiedBy>CCPA</cp:lastModifiedBy>
  <cp:revision>1</cp:revision>
  <dcterms:created xsi:type="dcterms:W3CDTF">2016-09-21T17:33:56Z</dcterms:created>
  <dcterms:modified xsi:type="dcterms:W3CDTF">2016-09-21T17:36:45Z</dcterms:modified>
</cp:coreProperties>
</file>