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91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59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32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0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12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14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05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84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87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16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50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9A64-E0CC-419B-BD56-9DFDC012B708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9B05-BBA2-472C-9CD4-08E1D8B11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4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994204" cy="599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2228"/>
            <a:ext cx="5220072" cy="2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68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Materiales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82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interactivos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07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créditos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94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despedida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593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Office PowerPoint</Application>
  <PresentationFormat>Presentación en pantalla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introducción</vt:lpstr>
      <vt:lpstr>contenido</vt:lpstr>
      <vt:lpstr>Materiales</vt:lpstr>
      <vt:lpstr>interactivos</vt:lpstr>
      <vt:lpstr>créditos</vt:lpstr>
      <vt:lpstr>despedida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portada</dc:title>
  <dc:creator>CCPA</dc:creator>
  <cp:lastModifiedBy>CCPA</cp:lastModifiedBy>
  <cp:revision>3</cp:revision>
  <dcterms:created xsi:type="dcterms:W3CDTF">2016-09-07T17:21:42Z</dcterms:created>
  <dcterms:modified xsi:type="dcterms:W3CDTF">2016-09-21T17:36:56Z</dcterms:modified>
</cp:coreProperties>
</file>