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228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7D87-0C8F-4BEA-9229-B09E1F28BA7F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AD266-D4A1-4782-AE1A-575300F58F8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91174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7D87-0C8F-4BEA-9229-B09E1F28BA7F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AD266-D4A1-4782-AE1A-575300F58F8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58360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7D87-0C8F-4BEA-9229-B09E1F28BA7F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AD266-D4A1-4782-AE1A-575300F58F8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8569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7D87-0C8F-4BEA-9229-B09E1F28BA7F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AD266-D4A1-4782-AE1A-575300F58F8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66158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7D87-0C8F-4BEA-9229-B09E1F28BA7F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AD266-D4A1-4782-AE1A-575300F58F8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31013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7D87-0C8F-4BEA-9229-B09E1F28BA7F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AD266-D4A1-4782-AE1A-575300F58F8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829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7D87-0C8F-4BEA-9229-B09E1F28BA7F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AD266-D4A1-4782-AE1A-575300F58F8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17546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7D87-0C8F-4BEA-9229-B09E1F28BA7F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AD266-D4A1-4782-AE1A-575300F58F8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9910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7D87-0C8F-4BEA-9229-B09E1F28BA7F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AD266-D4A1-4782-AE1A-575300F58F8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5986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7D87-0C8F-4BEA-9229-B09E1F28BA7F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AD266-D4A1-4782-AE1A-575300F58F8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23423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7D87-0C8F-4BEA-9229-B09E1F28BA7F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AD266-D4A1-4782-AE1A-575300F58F8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0403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057D87-0C8F-4BEA-9229-B09E1F28BA7F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4AD266-D4A1-4782-AE1A-575300F58F8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05951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42" y="0"/>
            <a:ext cx="9135616" cy="6851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 descr="Image result for ene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42" y="404664"/>
            <a:ext cx="1857375" cy="1381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5 Imagen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925" b="43181"/>
          <a:stretch/>
        </p:blipFill>
        <p:spPr>
          <a:xfrm>
            <a:off x="952529" y="0"/>
            <a:ext cx="5830892" cy="1296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00243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979712" y="548680"/>
            <a:ext cx="5760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mtClean="0"/>
              <a:t>Despedida 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93257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971600" y="764704"/>
            <a:ext cx="7416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 smtClean="0"/>
              <a:t>Introduccion</a:t>
            </a:r>
            <a:r>
              <a:rPr lang="es-MX" dirty="0" smtClean="0"/>
              <a:t>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550570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979712" y="548680"/>
            <a:ext cx="5760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 smtClean="0"/>
              <a:t>Menu</a:t>
            </a:r>
            <a:r>
              <a:rPr lang="es-MX" dirty="0" smtClean="0"/>
              <a:t>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77489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979712" y="548680"/>
            <a:ext cx="5760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 smtClean="0"/>
              <a:t>Cont</a:t>
            </a:r>
            <a:r>
              <a:rPr lang="es-MX" dirty="0" smtClean="0"/>
              <a:t> 1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75455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979712" y="548680"/>
            <a:ext cx="5760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 smtClean="0"/>
              <a:t>Cont</a:t>
            </a:r>
            <a:r>
              <a:rPr lang="es-MX" dirty="0" smtClean="0"/>
              <a:t> 2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350488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979712" y="548680"/>
            <a:ext cx="5760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 smtClean="0"/>
              <a:t>Cont</a:t>
            </a:r>
            <a:r>
              <a:rPr lang="es-MX" dirty="0" smtClean="0"/>
              <a:t> 3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153202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979712" y="548680"/>
            <a:ext cx="5760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Materiales de repaso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828486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979712" y="548680"/>
            <a:ext cx="5760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Imprimibles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521181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979712" y="548680"/>
            <a:ext cx="5760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 smtClean="0"/>
              <a:t>Creditos</a:t>
            </a:r>
            <a:endParaRPr lang="es-MX" dirty="0" smtClean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013798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14</Words>
  <Application>Microsoft Office PowerPoint</Application>
  <PresentationFormat>Presentación en pantalla (4:3)</PresentationFormat>
  <Paragraphs>9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3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CCPA</dc:creator>
  <cp:lastModifiedBy>dany</cp:lastModifiedBy>
  <cp:revision>3</cp:revision>
  <dcterms:created xsi:type="dcterms:W3CDTF">2016-09-07T16:28:35Z</dcterms:created>
  <dcterms:modified xsi:type="dcterms:W3CDTF">2016-09-07T20:50:12Z</dcterms:modified>
</cp:coreProperties>
</file>