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2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7D87-0C8F-4BEA-9229-B09E1F28BA7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D266-D4A1-4782-AE1A-575300F58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17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7D87-0C8F-4BEA-9229-B09E1F28BA7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D266-D4A1-4782-AE1A-575300F58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36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7D87-0C8F-4BEA-9229-B09E1F28BA7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D266-D4A1-4782-AE1A-575300F58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56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7D87-0C8F-4BEA-9229-B09E1F28BA7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D266-D4A1-4782-AE1A-575300F58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615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7D87-0C8F-4BEA-9229-B09E1F28BA7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D266-D4A1-4782-AE1A-575300F58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01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7D87-0C8F-4BEA-9229-B09E1F28BA7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D266-D4A1-4782-AE1A-575300F58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2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7D87-0C8F-4BEA-9229-B09E1F28BA7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D266-D4A1-4782-AE1A-575300F58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754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7D87-0C8F-4BEA-9229-B09E1F28BA7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D266-D4A1-4782-AE1A-575300F58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1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7D87-0C8F-4BEA-9229-B09E1F28BA7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D266-D4A1-4782-AE1A-575300F58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98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7D87-0C8F-4BEA-9229-B09E1F28BA7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D266-D4A1-4782-AE1A-575300F58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342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7D87-0C8F-4BEA-9229-B09E1F28BA7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D266-D4A1-4782-AE1A-575300F58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040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7D87-0C8F-4BEA-9229-B09E1F28BA7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AD266-D4A1-4782-AE1A-575300F58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595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2" y="0"/>
            <a:ext cx="9135616" cy="685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Image result for ene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2" y="404664"/>
            <a:ext cx="18573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25" b="43181"/>
          <a:stretch/>
        </p:blipFill>
        <p:spPr>
          <a:xfrm>
            <a:off x="952529" y="0"/>
            <a:ext cx="583089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024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79712" y="54868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mtClean="0"/>
              <a:t>Despedida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325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71600" y="76470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Introduccion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5057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79712" y="54868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Menu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748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79712" y="54868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Cont</a:t>
            </a:r>
            <a:r>
              <a:rPr lang="es-MX" dirty="0" smtClean="0"/>
              <a:t> 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455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79712" y="54868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Cont</a:t>
            </a:r>
            <a:r>
              <a:rPr lang="es-MX" dirty="0" smtClean="0"/>
              <a:t> 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35048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79712" y="54868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Cont</a:t>
            </a:r>
            <a:r>
              <a:rPr lang="es-MX" dirty="0" smtClean="0"/>
              <a:t> 3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532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79712" y="54868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Materiales de repaso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284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79712" y="54868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Imprimibles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2118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79712" y="54868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Creditos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1379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</Words>
  <Application>Microsoft Office PowerPoint</Application>
  <PresentationFormat>Presentación en pantalla (4:3)</PresentationFormat>
  <Paragraphs>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dany</cp:lastModifiedBy>
  <cp:revision>3</cp:revision>
  <dcterms:created xsi:type="dcterms:W3CDTF">2016-09-07T16:28:35Z</dcterms:created>
  <dcterms:modified xsi:type="dcterms:W3CDTF">2016-09-07T20:50:12Z</dcterms:modified>
</cp:coreProperties>
</file>