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4" autoAdjust="0"/>
    <p:restoredTop sz="94660"/>
  </p:normalViewPr>
  <p:slideViewPr>
    <p:cSldViewPr snapToGrid="0">
      <p:cViewPr>
        <p:scale>
          <a:sx n="49" d="100"/>
          <a:sy n="49" d="100"/>
        </p:scale>
        <p:origin x="27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47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43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7978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6309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1775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9865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893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2043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3502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8959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092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171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349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4068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694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7481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9592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9686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40704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31492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862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667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231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49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24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868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540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05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0C46177-7DE2-40FC-A0AB-4C46C3F13592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49B77FA-36BF-45D5-936B-A9297A80E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745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70BE8E0-A8AB-458D-9B33-54D9786FA6C3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7710FB7-D441-446D-B365-1881E5D13F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835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09461" y="42548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Times New Roman"/>
                <a:cs typeface="Times New Roman"/>
              </a:rPr>
              <a:t>Escuela normal de educación PREESCOLAR</a:t>
            </a:r>
            <a:r>
              <a:rPr kumimoji="0" lang="es-MX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SimSun"/>
                <a:cs typeface="Arial"/>
              </a:rPr>
              <a:t> </a:t>
            </a:r>
            <a:endParaRPr kumimoji="0" lang="es-MX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 panose="02040604050505020304"/>
            </a:endParaRPr>
          </a:p>
        </p:txBody>
      </p:sp>
      <p:pic>
        <p:nvPicPr>
          <p:cNvPr id="6" name="4 Imagen" descr="https://valeriaenep135.files.wordpress.com/2014/06/escuela-normal-de-educacic3b3n-preescolar-del-estado-de-coahuila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849" y="1704931"/>
            <a:ext cx="2952328" cy="228928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6"/>
          <p:cNvSpPr/>
          <p:nvPr/>
        </p:nvSpPr>
        <p:spPr>
          <a:xfrm>
            <a:off x="3021496" y="434556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Docente: Guillermo Reséndiz Sánchez 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Alumna: Cynthia Guadalupe Alemán Santiago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Grado: 3 sección: B</a:t>
            </a:r>
          </a:p>
        </p:txBody>
      </p:sp>
      <p:pic>
        <p:nvPicPr>
          <p:cNvPr id="1026" name="Picture 2" descr="Resultado de imagen para mafalda pensando gif movimien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94" y="2096536"/>
            <a:ext cx="29337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0884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upo 58"/>
          <p:cNvGrpSpPr/>
          <p:nvPr/>
        </p:nvGrpSpPr>
        <p:grpSpPr>
          <a:xfrm>
            <a:off x="992675" y="0"/>
            <a:ext cx="8767857" cy="6857999"/>
            <a:chOff x="448271" y="0"/>
            <a:chExt cx="9463722" cy="7821509"/>
          </a:xfrm>
        </p:grpSpPr>
        <p:grpSp>
          <p:nvGrpSpPr>
            <p:cNvPr id="2" name="Grupo 1"/>
            <p:cNvGrpSpPr/>
            <p:nvPr/>
          </p:nvGrpSpPr>
          <p:grpSpPr>
            <a:xfrm>
              <a:off x="448271" y="0"/>
              <a:ext cx="9463722" cy="7821509"/>
              <a:chOff x="-497883" y="32681"/>
              <a:chExt cx="11555200" cy="9336403"/>
            </a:xfrm>
          </p:grpSpPr>
          <p:sp>
            <p:nvSpPr>
              <p:cNvPr id="4" name="Rectángulo: esquinas redondeadas 3"/>
              <p:cNvSpPr/>
              <p:nvPr/>
            </p:nvSpPr>
            <p:spPr>
              <a:xfrm>
                <a:off x="4585252" y="32681"/>
                <a:ext cx="3551583" cy="1007165"/>
              </a:xfrm>
              <a:prstGeom prst="round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dirty="0"/>
                  <a:t>Motores de búsqueda </a:t>
                </a:r>
              </a:p>
            </p:txBody>
          </p:sp>
          <p:sp>
            <p:nvSpPr>
              <p:cNvPr id="5" name="Rombo 4"/>
              <p:cNvSpPr/>
              <p:nvPr/>
            </p:nvSpPr>
            <p:spPr>
              <a:xfrm>
                <a:off x="4917268" y="2689808"/>
                <a:ext cx="2921257" cy="1431234"/>
              </a:xfrm>
              <a:prstGeom prst="diamond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b="1" dirty="0">
                    <a:solidFill>
                      <a:schemeClr val="tx1"/>
                    </a:solidFill>
                  </a:rPr>
                  <a:t>¿Has buscado información? </a:t>
                </a:r>
              </a:p>
            </p:txBody>
          </p:sp>
          <p:sp>
            <p:nvSpPr>
              <p:cNvPr id="6" name="Rectángulo 5"/>
              <p:cNvSpPr/>
              <p:nvPr/>
            </p:nvSpPr>
            <p:spPr>
              <a:xfrm>
                <a:off x="2188369" y="3731195"/>
                <a:ext cx="2252870" cy="1113183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/>
                  <a:t>Salieron  </a:t>
                </a:r>
                <a:r>
                  <a:rPr lang="es-MX" dirty="0"/>
                  <a:t>búsquedas</a:t>
                </a:r>
              </a:p>
            </p:txBody>
          </p:sp>
          <p:sp>
            <p:nvSpPr>
              <p:cNvPr id="7" name="Rectángulo 6"/>
              <p:cNvSpPr/>
              <p:nvPr/>
            </p:nvSpPr>
            <p:spPr>
              <a:xfrm>
                <a:off x="8804448" y="3774489"/>
                <a:ext cx="2252869" cy="109993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dirty="0"/>
                  <a:t>Tengo internet</a:t>
                </a:r>
              </a:p>
            </p:txBody>
          </p:sp>
          <p:sp>
            <p:nvSpPr>
              <p:cNvPr id="8" name="Rombo 7"/>
              <p:cNvSpPr/>
              <p:nvPr/>
            </p:nvSpPr>
            <p:spPr>
              <a:xfrm>
                <a:off x="1669772" y="5381028"/>
                <a:ext cx="3140766" cy="1311966"/>
              </a:xfrm>
              <a:prstGeom prst="diamond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200" b="1" dirty="0">
                    <a:solidFill>
                      <a:schemeClr val="tx1"/>
                    </a:solidFill>
                  </a:rPr>
                  <a:t>¿Usa vocabulario especifico? </a:t>
                </a:r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42529" y="6783699"/>
                <a:ext cx="1391478" cy="1139687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200" dirty="0"/>
                  <a:t>Resultados concretos</a:t>
                </a:r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5272604" y="6837162"/>
                <a:ext cx="1568815" cy="1113436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/>
                  <a:t>Muchos resultados </a:t>
                </a:r>
              </a:p>
            </p:txBody>
          </p:sp>
          <p:cxnSp>
            <p:nvCxnSpPr>
              <p:cNvPr id="12" name="Conector recto de flecha 11"/>
              <p:cNvCxnSpPr/>
              <p:nvPr/>
            </p:nvCxnSpPr>
            <p:spPr>
              <a:xfrm>
                <a:off x="6324036" y="1059788"/>
                <a:ext cx="13252" cy="39756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ector recto de flecha 17"/>
              <p:cNvCxnSpPr/>
              <p:nvPr/>
            </p:nvCxnSpPr>
            <p:spPr>
              <a:xfrm>
                <a:off x="3283296" y="4910638"/>
                <a:ext cx="13252" cy="42407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uadroTexto 22"/>
              <p:cNvSpPr txBox="1"/>
              <p:nvPr/>
            </p:nvSpPr>
            <p:spPr>
              <a:xfrm>
                <a:off x="4455976" y="2739405"/>
                <a:ext cx="5830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/>
                  <a:t>si</a:t>
                </a:r>
              </a:p>
            </p:txBody>
          </p:sp>
          <p:sp>
            <p:nvSpPr>
              <p:cNvPr id="24" name="CuadroTexto 23"/>
              <p:cNvSpPr txBox="1"/>
              <p:nvPr/>
            </p:nvSpPr>
            <p:spPr>
              <a:xfrm>
                <a:off x="7553739" y="2902225"/>
                <a:ext cx="6626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/>
                  <a:t>no</a:t>
                </a:r>
              </a:p>
            </p:txBody>
          </p:sp>
          <p:sp>
            <p:nvSpPr>
              <p:cNvPr id="25" name="CuadroTexto 24"/>
              <p:cNvSpPr txBox="1"/>
              <p:nvPr/>
            </p:nvSpPr>
            <p:spPr>
              <a:xfrm>
                <a:off x="1404730" y="5102088"/>
                <a:ext cx="5963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/>
                  <a:t>si</a:t>
                </a:r>
              </a:p>
            </p:txBody>
          </p:sp>
          <p:sp>
            <p:nvSpPr>
              <p:cNvPr id="31" name="Rectángulo 30"/>
              <p:cNvSpPr/>
              <p:nvPr/>
            </p:nvSpPr>
            <p:spPr>
              <a:xfrm>
                <a:off x="5425638" y="1526894"/>
                <a:ext cx="1815547" cy="768626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600" dirty="0"/>
                  <a:t>Buscar información</a:t>
                </a:r>
              </a:p>
            </p:txBody>
          </p:sp>
          <p:sp>
            <p:nvSpPr>
              <p:cNvPr id="39" name="Rectángulo: esquinas redondeadas 38"/>
              <p:cNvSpPr/>
              <p:nvPr/>
            </p:nvSpPr>
            <p:spPr>
              <a:xfrm>
                <a:off x="-497883" y="8613711"/>
                <a:ext cx="3127513" cy="755373"/>
              </a:xfrm>
              <a:prstGeom prst="round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dirty="0"/>
                  <a:t>Encuentra información </a:t>
                </a:r>
              </a:p>
            </p:txBody>
          </p:sp>
        </p:grpSp>
        <p:cxnSp>
          <p:nvCxnSpPr>
            <p:cNvPr id="11" name="Conector recto 10"/>
            <p:cNvCxnSpPr/>
            <p:nvPr/>
          </p:nvCxnSpPr>
          <p:spPr>
            <a:xfrm flipH="1">
              <a:off x="1498059" y="5038927"/>
              <a:ext cx="64202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de flecha 14"/>
            <p:cNvCxnSpPr/>
            <p:nvPr/>
          </p:nvCxnSpPr>
          <p:spPr>
            <a:xfrm>
              <a:off x="1478604" y="5058383"/>
              <a:ext cx="19455" cy="4863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>
              <a:stCxn id="8" idx="3"/>
            </p:cNvCxnSpPr>
            <p:nvPr/>
          </p:nvCxnSpPr>
          <p:spPr>
            <a:xfrm>
              <a:off x="4795874" y="5030088"/>
              <a:ext cx="748894" cy="88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de flecha 26"/>
            <p:cNvCxnSpPr/>
            <p:nvPr/>
          </p:nvCxnSpPr>
          <p:spPr>
            <a:xfrm>
              <a:off x="5486400" y="5077838"/>
              <a:ext cx="19455" cy="5836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CuadroTexto 27"/>
            <p:cNvSpPr txBox="1"/>
            <p:nvPr/>
          </p:nvSpPr>
          <p:spPr>
            <a:xfrm>
              <a:off x="4649821" y="4260230"/>
              <a:ext cx="669821" cy="421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no</a:t>
              </a:r>
            </a:p>
          </p:txBody>
        </p:sp>
        <p:cxnSp>
          <p:nvCxnSpPr>
            <p:cNvPr id="33" name="Conector recto 32"/>
            <p:cNvCxnSpPr/>
            <p:nvPr/>
          </p:nvCxnSpPr>
          <p:spPr>
            <a:xfrm flipH="1" flipV="1">
              <a:off x="3754876" y="2723746"/>
              <a:ext cx="989387" cy="88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/>
            <p:cNvCxnSpPr/>
            <p:nvPr/>
          </p:nvCxnSpPr>
          <p:spPr>
            <a:xfrm flipV="1">
              <a:off x="7256834" y="2762655"/>
              <a:ext cx="1089498" cy="194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de flecha 41"/>
            <p:cNvCxnSpPr/>
            <p:nvPr/>
          </p:nvCxnSpPr>
          <p:spPr>
            <a:xfrm>
              <a:off x="3754877" y="2723745"/>
              <a:ext cx="0" cy="3501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de flecha 43"/>
            <p:cNvCxnSpPr/>
            <p:nvPr/>
          </p:nvCxnSpPr>
          <p:spPr>
            <a:xfrm flipH="1">
              <a:off x="8346332" y="2821021"/>
              <a:ext cx="1" cy="3501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de flecha 54"/>
            <p:cNvCxnSpPr>
              <a:stCxn id="31" idx="2"/>
            </p:cNvCxnSpPr>
            <p:nvPr/>
          </p:nvCxnSpPr>
          <p:spPr>
            <a:xfrm>
              <a:off x="6043109" y="1895678"/>
              <a:ext cx="26951" cy="438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Conector recto de flecha 60"/>
          <p:cNvCxnSpPr>
            <a:stCxn id="9" idx="2"/>
          </p:cNvCxnSpPr>
          <p:nvPr/>
        </p:nvCxnSpPr>
        <p:spPr>
          <a:xfrm>
            <a:off x="2006520" y="5796070"/>
            <a:ext cx="16833" cy="449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634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Base">
  <a:themeElements>
    <a:clrScheme name="Rojo naranja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68</TotalTime>
  <Words>51</Words>
  <Application>Microsoft Office PowerPoint</Application>
  <PresentationFormat>Panorámica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2" baseType="lpstr">
      <vt:lpstr>SimSun</vt:lpstr>
      <vt:lpstr>Arial</vt:lpstr>
      <vt:lpstr>Cambria</vt:lpstr>
      <vt:lpstr>Century Gothic</vt:lpstr>
      <vt:lpstr>Century Schoolbook</vt:lpstr>
      <vt:lpstr>Corbel</vt:lpstr>
      <vt:lpstr>Times New Roman</vt:lpstr>
      <vt:lpstr>Wingdings 3</vt:lpstr>
      <vt:lpstr>Sala de reuniones Ion</vt:lpstr>
      <vt:lpstr>Base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Ninfa Aleman Santiago</dc:creator>
  <cp:lastModifiedBy>Ninfa Aleman Santiago</cp:lastModifiedBy>
  <cp:revision>10</cp:revision>
  <dcterms:created xsi:type="dcterms:W3CDTF">2016-09-07T13:13:29Z</dcterms:created>
  <dcterms:modified xsi:type="dcterms:W3CDTF">2016-09-14T23:29:14Z</dcterms:modified>
</cp:coreProperties>
</file>