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758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481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863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559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159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5618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218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598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077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821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36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01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7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811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5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05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52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3346AFD-2913-477E-B083-ECC601DD23B6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AE49AF-F7B1-4337-97B5-A5DA5CAE73A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489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8439400" y="4543333"/>
            <a:ext cx="1643618" cy="92464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7" name="Rectangle 66"/>
          <p:cNvSpPr/>
          <p:nvPr/>
        </p:nvSpPr>
        <p:spPr>
          <a:xfrm>
            <a:off x="6319188" y="3733381"/>
            <a:ext cx="1907217" cy="112312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Rectangle 65"/>
          <p:cNvSpPr/>
          <p:nvPr/>
        </p:nvSpPr>
        <p:spPr>
          <a:xfrm>
            <a:off x="4462575" y="4548576"/>
            <a:ext cx="1643618" cy="11742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1" name="Rectangle 60"/>
          <p:cNvSpPr/>
          <p:nvPr/>
        </p:nvSpPr>
        <p:spPr>
          <a:xfrm>
            <a:off x="4225998" y="3114972"/>
            <a:ext cx="1964809" cy="73618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" name="Rectangle 54"/>
          <p:cNvSpPr/>
          <p:nvPr/>
        </p:nvSpPr>
        <p:spPr>
          <a:xfrm>
            <a:off x="1934239" y="4573606"/>
            <a:ext cx="1819056" cy="93387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2178787" y="3451578"/>
            <a:ext cx="1643618" cy="61574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Flowchart: Decision 51"/>
          <p:cNvSpPr/>
          <p:nvPr/>
        </p:nvSpPr>
        <p:spPr>
          <a:xfrm>
            <a:off x="7396059" y="5824828"/>
            <a:ext cx="2607635" cy="120263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Flowchart: Decision 45"/>
          <p:cNvSpPr/>
          <p:nvPr/>
        </p:nvSpPr>
        <p:spPr>
          <a:xfrm>
            <a:off x="6467792" y="1431235"/>
            <a:ext cx="2891516" cy="157222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Flowchart: Decision 43"/>
          <p:cNvSpPr/>
          <p:nvPr/>
        </p:nvSpPr>
        <p:spPr>
          <a:xfrm>
            <a:off x="3997841" y="5748007"/>
            <a:ext cx="2607635" cy="120263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owchart: Decision 8"/>
          <p:cNvSpPr/>
          <p:nvPr/>
        </p:nvSpPr>
        <p:spPr>
          <a:xfrm>
            <a:off x="3774556" y="891109"/>
            <a:ext cx="2607635" cy="120263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TextBox 2"/>
          <p:cNvSpPr txBox="1"/>
          <p:nvPr/>
        </p:nvSpPr>
        <p:spPr>
          <a:xfrm>
            <a:off x="4114800" y="1172853"/>
            <a:ext cx="2317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Conoces el buscador que vas a utilizar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02958" y="1297172"/>
            <a:ext cx="1084522" cy="295012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508745" y="2498214"/>
            <a:ext cx="318976" cy="559489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82363" y="2498214"/>
            <a:ext cx="31897" cy="559489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99899" y="3127777"/>
            <a:ext cx="2126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Ten claro no que necesitas encontrar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18168" y="3574661"/>
            <a:ext cx="1669312" cy="866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0" name="TextBox 19"/>
          <p:cNvSpPr txBox="1"/>
          <p:nvPr/>
        </p:nvSpPr>
        <p:spPr>
          <a:xfrm>
            <a:off x="2402958" y="3410216"/>
            <a:ext cx="1616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Investiga sus funciones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69040" y="4573606"/>
            <a:ext cx="1658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Ten claros sus alcances y limitaciones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114260" y="3940285"/>
            <a:ext cx="0" cy="39543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78326" y="4569044"/>
            <a:ext cx="1467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Escribe en el buscador lo que deseas encontrar 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273749" y="5826642"/>
            <a:ext cx="0" cy="297711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08204" y="6096561"/>
            <a:ext cx="180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Encontraste muchas opciones 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485861" y="5129168"/>
            <a:ext cx="318976" cy="873534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507125" y="6419726"/>
            <a:ext cx="1339703" cy="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397698" y="3711805"/>
            <a:ext cx="2046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mas especifico, utiliza mas palabras claves y extiende tus oraciones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144540" y="5888049"/>
            <a:ext cx="1594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la información que necesitas 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9994605" y="5975497"/>
            <a:ext cx="574158" cy="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4" idx="0"/>
          </p:cNvCxnSpPr>
          <p:nvPr/>
        </p:nvCxnSpPr>
        <p:spPr>
          <a:xfrm flipH="1" flipV="1">
            <a:off x="8941981" y="5496936"/>
            <a:ext cx="1" cy="391113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439400" y="4702994"/>
            <a:ext cx="1873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Utiliza búsqueda avanzada 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6953693" y="3254115"/>
            <a:ext cx="21265" cy="427851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948912" y="1806345"/>
            <a:ext cx="2445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Las nuevas opciones son la cantidad y calidad adecuada?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9548037" y="2330785"/>
            <a:ext cx="1881963" cy="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1430000" y="2415990"/>
            <a:ext cx="0" cy="3149945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8335926" y="3129260"/>
            <a:ext cx="606055" cy="1022759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652824" y="4056547"/>
            <a:ext cx="0" cy="385012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3668233" y="4138000"/>
            <a:ext cx="542260" cy="1031208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893633" y="2146912"/>
            <a:ext cx="369482" cy="369332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SI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953693" y="6050394"/>
            <a:ext cx="369482" cy="369332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SI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209913" y="2129163"/>
            <a:ext cx="369482" cy="369332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SI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912202" y="5507826"/>
            <a:ext cx="369482" cy="369332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s-MX"/>
              <a:t>SI</a:t>
            </a:r>
            <a:endParaRPr lang="es-MX" dirty="0"/>
          </a:p>
        </p:txBody>
      </p:sp>
      <p:sp>
        <p:nvSpPr>
          <p:cNvPr id="63" name="TextBox 62"/>
          <p:cNvSpPr txBox="1"/>
          <p:nvPr/>
        </p:nvSpPr>
        <p:spPr>
          <a:xfrm>
            <a:off x="3083440" y="2420995"/>
            <a:ext cx="489098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NO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0807" y="5452841"/>
            <a:ext cx="489098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NO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444911" y="3552291"/>
            <a:ext cx="489098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NO</a:t>
            </a:r>
          </a:p>
        </p:txBody>
      </p:sp>
      <p:sp>
        <p:nvSpPr>
          <p:cNvPr id="4" name="Oval 3"/>
          <p:cNvSpPr/>
          <p:nvPr/>
        </p:nvSpPr>
        <p:spPr>
          <a:xfrm>
            <a:off x="455427" y="195554"/>
            <a:ext cx="3446721" cy="92370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ln w="28575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Deseas encontrar información en internet? </a:t>
            </a:r>
          </a:p>
        </p:txBody>
      </p:sp>
      <p:sp>
        <p:nvSpPr>
          <p:cNvPr id="6" name="Oval 5"/>
          <p:cNvSpPr/>
          <p:nvPr/>
        </p:nvSpPr>
        <p:spPr>
          <a:xfrm>
            <a:off x="10709643" y="5761795"/>
            <a:ext cx="1325217" cy="85484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/>
              <a:t>Lo lograste </a:t>
            </a:r>
            <a:endParaRPr lang="es-MX" dirty="0"/>
          </a:p>
        </p:txBody>
      </p:sp>
      <p:sp>
        <p:nvSpPr>
          <p:cNvPr id="48" name="TextBox 47"/>
          <p:cNvSpPr txBox="1"/>
          <p:nvPr/>
        </p:nvSpPr>
        <p:spPr>
          <a:xfrm>
            <a:off x="8327951" y="5507980"/>
            <a:ext cx="387552" cy="27699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sz="12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507715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44</TotalTime>
  <Words>79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Celestial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Aleman Chavez</dc:creator>
  <cp:lastModifiedBy>Omar Aleman Chavez</cp:lastModifiedBy>
  <cp:revision>6</cp:revision>
  <dcterms:created xsi:type="dcterms:W3CDTF">2016-09-07T02:32:07Z</dcterms:created>
  <dcterms:modified xsi:type="dcterms:W3CDTF">2016-09-14T23:14:33Z</dcterms:modified>
</cp:coreProperties>
</file>