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82" y="3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E148E-9192-4066-A12F-A5AD4777E847}" type="datetimeFigureOut">
              <a:rPr lang="es-MX" smtClean="0"/>
              <a:t>14/09/2016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1F859-EF97-4EC9-A7C6-64DB729DEF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4931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E148E-9192-4066-A12F-A5AD4777E847}" type="datetimeFigureOut">
              <a:rPr lang="es-MX" smtClean="0"/>
              <a:t>14/09/2016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1F859-EF97-4EC9-A7C6-64DB729DEF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2581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E148E-9192-4066-A12F-A5AD4777E847}" type="datetimeFigureOut">
              <a:rPr lang="es-MX" smtClean="0"/>
              <a:t>14/09/2016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1F859-EF97-4EC9-A7C6-64DB729DEF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4978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E148E-9192-4066-A12F-A5AD4777E847}" type="datetimeFigureOut">
              <a:rPr lang="es-MX" smtClean="0"/>
              <a:t>14/09/2016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1F859-EF97-4EC9-A7C6-64DB729DEF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8035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E148E-9192-4066-A12F-A5AD4777E847}" type="datetimeFigureOut">
              <a:rPr lang="es-MX" smtClean="0"/>
              <a:t>14/09/2016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1F859-EF97-4EC9-A7C6-64DB729DEF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9603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E148E-9192-4066-A12F-A5AD4777E847}" type="datetimeFigureOut">
              <a:rPr lang="es-MX" smtClean="0"/>
              <a:t>14/09/2016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1F859-EF97-4EC9-A7C6-64DB729DEF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02263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E148E-9192-4066-A12F-A5AD4777E847}" type="datetimeFigureOut">
              <a:rPr lang="es-MX" smtClean="0"/>
              <a:t>14/09/2016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1F859-EF97-4EC9-A7C6-64DB729DEF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2174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E148E-9192-4066-A12F-A5AD4777E847}" type="datetimeFigureOut">
              <a:rPr lang="es-MX" smtClean="0"/>
              <a:t>14/09/2016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1F859-EF97-4EC9-A7C6-64DB729DEF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7600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E148E-9192-4066-A12F-A5AD4777E847}" type="datetimeFigureOut">
              <a:rPr lang="es-MX" smtClean="0"/>
              <a:t>14/09/2016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1F859-EF97-4EC9-A7C6-64DB729DEF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4724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E148E-9192-4066-A12F-A5AD4777E847}" type="datetimeFigureOut">
              <a:rPr lang="es-MX" smtClean="0"/>
              <a:t>14/09/2016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1F859-EF97-4EC9-A7C6-64DB729DEF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47928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E148E-9192-4066-A12F-A5AD4777E847}" type="datetimeFigureOut">
              <a:rPr lang="es-MX" smtClean="0"/>
              <a:t>14/09/2016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1F859-EF97-4EC9-A7C6-64DB729DEF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3444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E148E-9192-4066-A12F-A5AD4777E847}" type="datetimeFigureOut">
              <a:rPr lang="es-MX" smtClean="0"/>
              <a:t>14/09/2016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11F859-EF97-4EC9-A7C6-64DB729DEF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2745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808" y="0"/>
            <a:ext cx="9168808" cy="6915524"/>
          </a:xfrm>
          <a:prstGeom prst="rect">
            <a:avLst/>
          </a:prstGeom>
          <a:noFill/>
          <a:ln w="38100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6" name="45 Conector angular"/>
          <p:cNvCxnSpPr/>
          <p:nvPr/>
        </p:nvCxnSpPr>
        <p:spPr>
          <a:xfrm rot="10800000">
            <a:off x="2339752" y="6021288"/>
            <a:ext cx="1476164" cy="514700"/>
          </a:xfrm>
          <a:prstGeom prst="bentConnector3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30 Rombo"/>
          <p:cNvSpPr/>
          <p:nvPr/>
        </p:nvSpPr>
        <p:spPr>
          <a:xfrm>
            <a:off x="4932222" y="5374957"/>
            <a:ext cx="2448272" cy="1292662"/>
          </a:xfrm>
          <a:prstGeom prst="diamon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028" name="Picture 4" descr="Image result for enep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4544" y="188640"/>
            <a:ext cx="1857375" cy="1381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 redondeado"/>
          <p:cNvSpPr/>
          <p:nvPr/>
        </p:nvSpPr>
        <p:spPr>
          <a:xfrm>
            <a:off x="2915816" y="260648"/>
            <a:ext cx="3600400" cy="50405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4 CuadroTexto"/>
          <p:cNvSpPr txBox="1"/>
          <p:nvPr/>
        </p:nvSpPr>
        <p:spPr>
          <a:xfrm>
            <a:off x="3059832" y="404664"/>
            <a:ext cx="33843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BÚSQUEDA DE INFORMACIÓN </a:t>
            </a:r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561892" y="1355139"/>
            <a:ext cx="1908212" cy="92333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Abrir motor de búsqueda »GOOLGE»</a:t>
            </a:r>
            <a:endParaRPr lang="es-MX" dirty="0"/>
          </a:p>
        </p:txBody>
      </p:sp>
      <p:sp>
        <p:nvSpPr>
          <p:cNvPr id="10" name="9 CuadroTexto"/>
          <p:cNvSpPr txBox="1"/>
          <p:nvPr/>
        </p:nvSpPr>
        <p:spPr>
          <a:xfrm>
            <a:off x="470713" y="1665674"/>
            <a:ext cx="2124236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Cambiar el idioma  «ESPALO- SPANISH»</a:t>
            </a:r>
            <a:endParaRPr lang="es-MX" dirty="0"/>
          </a:p>
        </p:txBody>
      </p:sp>
      <p:sp>
        <p:nvSpPr>
          <p:cNvPr id="11" name="10 CuadroTexto"/>
          <p:cNvSpPr txBox="1"/>
          <p:nvPr/>
        </p:nvSpPr>
        <p:spPr>
          <a:xfrm>
            <a:off x="338191" y="2889810"/>
            <a:ext cx="2556284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dirty="0"/>
              <a:t>E</a:t>
            </a:r>
            <a:r>
              <a:rPr lang="es-MX" smtClean="0"/>
              <a:t>scribir </a:t>
            </a:r>
            <a:r>
              <a:rPr lang="es-MX" dirty="0" smtClean="0"/>
              <a:t>lo que se desea investigar (tomate)</a:t>
            </a:r>
            <a:endParaRPr lang="es-MX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4478" y="5374957"/>
            <a:ext cx="3816424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dirty="0" smtClean="0"/>
              <a:t>Ser mas específicos en la búsqueda (tomates rojos y verdes)</a:t>
            </a:r>
            <a:endParaRPr lang="es-MX" dirty="0"/>
          </a:p>
        </p:txBody>
      </p:sp>
      <p:sp>
        <p:nvSpPr>
          <p:cNvPr id="19" name="18 CuadroTexto"/>
          <p:cNvSpPr txBox="1"/>
          <p:nvPr/>
        </p:nvSpPr>
        <p:spPr>
          <a:xfrm>
            <a:off x="83804" y="4067504"/>
            <a:ext cx="3384376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Seleccionar «búsquedas solo en español»</a:t>
            </a:r>
            <a:endParaRPr lang="es-MX" dirty="0"/>
          </a:p>
        </p:txBody>
      </p:sp>
      <p:sp>
        <p:nvSpPr>
          <p:cNvPr id="20" name="19 CuadroTexto"/>
          <p:cNvSpPr txBox="1"/>
          <p:nvPr/>
        </p:nvSpPr>
        <p:spPr>
          <a:xfrm>
            <a:off x="4283968" y="4509120"/>
            <a:ext cx="3384376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dirty="0" smtClean="0"/>
              <a:t>Seleccionar «búsqueda avanzada»</a:t>
            </a:r>
            <a:endParaRPr lang="es-MX" dirty="0"/>
          </a:p>
        </p:txBody>
      </p:sp>
      <p:sp>
        <p:nvSpPr>
          <p:cNvPr id="22" name="21 CuadroTexto"/>
          <p:cNvSpPr txBox="1"/>
          <p:nvPr/>
        </p:nvSpPr>
        <p:spPr>
          <a:xfrm>
            <a:off x="4139952" y="3225750"/>
            <a:ext cx="3816424" cy="92333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En «con la frase exacta» escribir lo que se desea investigar (tomates rojos y verdes)</a:t>
            </a:r>
            <a:endParaRPr lang="es-MX" dirty="0"/>
          </a:p>
        </p:txBody>
      </p:sp>
      <p:sp>
        <p:nvSpPr>
          <p:cNvPr id="30" name="29 CuadroTexto"/>
          <p:cNvSpPr txBox="1"/>
          <p:nvPr/>
        </p:nvSpPr>
        <p:spPr>
          <a:xfrm>
            <a:off x="5220072" y="5698122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Se puede ser mas específicos?</a:t>
            </a:r>
            <a:endParaRPr lang="es-MX" dirty="0"/>
          </a:p>
        </p:txBody>
      </p:sp>
      <p:sp>
        <p:nvSpPr>
          <p:cNvPr id="42" name="41 CuadroTexto"/>
          <p:cNvSpPr txBox="1"/>
          <p:nvPr/>
        </p:nvSpPr>
        <p:spPr>
          <a:xfrm>
            <a:off x="3942729" y="6344453"/>
            <a:ext cx="792088" cy="383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No</a:t>
            </a:r>
            <a:endParaRPr lang="es-MX" dirty="0"/>
          </a:p>
        </p:txBody>
      </p:sp>
      <p:sp>
        <p:nvSpPr>
          <p:cNvPr id="43" name="42 CuadroTexto"/>
          <p:cNvSpPr txBox="1"/>
          <p:nvPr/>
        </p:nvSpPr>
        <p:spPr>
          <a:xfrm>
            <a:off x="6293332" y="5022121"/>
            <a:ext cx="792088" cy="383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si</a:t>
            </a:r>
            <a:endParaRPr lang="es-MX" dirty="0"/>
          </a:p>
        </p:txBody>
      </p:sp>
      <p:cxnSp>
        <p:nvCxnSpPr>
          <p:cNvPr id="40" name="39 Conector recto de flecha"/>
          <p:cNvCxnSpPr/>
          <p:nvPr/>
        </p:nvCxnSpPr>
        <p:spPr>
          <a:xfrm flipH="1">
            <a:off x="4716016" y="6609839"/>
            <a:ext cx="863914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51 Conector recto"/>
          <p:cNvCxnSpPr/>
          <p:nvPr/>
        </p:nvCxnSpPr>
        <p:spPr>
          <a:xfrm>
            <a:off x="6145118" y="2861119"/>
            <a:ext cx="0" cy="351856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53 Conector recto"/>
          <p:cNvCxnSpPr/>
          <p:nvPr/>
        </p:nvCxnSpPr>
        <p:spPr>
          <a:xfrm>
            <a:off x="6145118" y="2861119"/>
            <a:ext cx="792088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5" name="54 Rectángulo redondeado"/>
          <p:cNvSpPr/>
          <p:nvPr/>
        </p:nvSpPr>
        <p:spPr>
          <a:xfrm>
            <a:off x="5910983" y="1967407"/>
            <a:ext cx="2016406" cy="46166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0" name="49 CuadroTexto"/>
          <p:cNvSpPr txBox="1"/>
          <p:nvPr/>
        </p:nvSpPr>
        <p:spPr>
          <a:xfrm>
            <a:off x="6048164" y="1988839"/>
            <a:ext cx="1879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</a:t>
            </a:r>
            <a:endParaRPr lang="es-MX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" name="2 Conector recto de flecha"/>
          <p:cNvCxnSpPr/>
          <p:nvPr/>
        </p:nvCxnSpPr>
        <p:spPr>
          <a:xfrm flipH="1">
            <a:off x="2675638" y="1967407"/>
            <a:ext cx="804392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Conector recto de flecha"/>
          <p:cNvCxnSpPr/>
          <p:nvPr/>
        </p:nvCxnSpPr>
        <p:spPr>
          <a:xfrm>
            <a:off x="1496900" y="2352029"/>
            <a:ext cx="0" cy="43878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Conector recto de flecha"/>
          <p:cNvCxnSpPr/>
          <p:nvPr/>
        </p:nvCxnSpPr>
        <p:spPr>
          <a:xfrm flipV="1">
            <a:off x="6168707" y="4904143"/>
            <a:ext cx="0" cy="43378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Conector recto de flecha"/>
          <p:cNvCxnSpPr/>
          <p:nvPr/>
        </p:nvCxnSpPr>
        <p:spPr>
          <a:xfrm>
            <a:off x="1489945" y="4825330"/>
            <a:ext cx="0" cy="47587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Conector recto de flecha"/>
          <p:cNvCxnSpPr/>
          <p:nvPr/>
        </p:nvCxnSpPr>
        <p:spPr>
          <a:xfrm>
            <a:off x="1496900" y="3592210"/>
            <a:ext cx="0" cy="47529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Conector recto de flecha"/>
          <p:cNvCxnSpPr/>
          <p:nvPr/>
        </p:nvCxnSpPr>
        <p:spPr>
          <a:xfrm>
            <a:off x="4034626" y="5949280"/>
            <a:ext cx="753398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Conector recto de flecha"/>
          <p:cNvCxnSpPr/>
          <p:nvPr/>
        </p:nvCxnSpPr>
        <p:spPr>
          <a:xfrm flipV="1">
            <a:off x="6192180" y="4177212"/>
            <a:ext cx="0" cy="33190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Conector recto de flecha"/>
          <p:cNvCxnSpPr/>
          <p:nvPr/>
        </p:nvCxnSpPr>
        <p:spPr>
          <a:xfrm flipV="1">
            <a:off x="6919186" y="2450504"/>
            <a:ext cx="0" cy="43378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50 Conector recto de flecha"/>
          <p:cNvCxnSpPr/>
          <p:nvPr/>
        </p:nvCxnSpPr>
        <p:spPr>
          <a:xfrm>
            <a:off x="4559596" y="879203"/>
            <a:ext cx="0" cy="39579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7645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78</Words>
  <Application>Microsoft Office PowerPoint</Application>
  <PresentationFormat>Presentación en pantalla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HP</dc:creator>
  <cp:lastModifiedBy>mi pc 4</cp:lastModifiedBy>
  <cp:revision>6</cp:revision>
  <dcterms:created xsi:type="dcterms:W3CDTF">2016-09-06T03:56:17Z</dcterms:created>
  <dcterms:modified xsi:type="dcterms:W3CDTF">2016-09-15T04:50:26Z</dcterms:modified>
</cp:coreProperties>
</file>