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493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258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7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3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60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226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17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60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2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792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444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E148E-9192-4066-A12F-A5AD4777E847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F859-EF97-4EC9-A7C6-64DB729DE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74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8" y="0"/>
            <a:ext cx="9168808" cy="6915524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6" name="45 Conector angular"/>
          <p:cNvCxnSpPr/>
          <p:nvPr/>
        </p:nvCxnSpPr>
        <p:spPr>
          <a:xfrm rot="10800000">
            <a:off x="2339752" y="6021288"/>
            <a:ext cx="1476164" cy="51470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30 Rombo"/>
          <p:cNvSpPr/>
          <p:nvPr/>
        </p:nvSpPr>
        <p:spPr>
          <a:xfrm>
            <a:off x="4932222" y="5374957"/>
            <a:ext cx="2448272" cy="1292662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8" name="Picture 4" descr="Image result for enep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88640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2915816" y="260648"/>
            <a:ext cx="360040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3059832" y="40466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 DE INFORMACIÓN 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61892" y="1355139"/>
            <a:ext cx="190821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Abrir motor de búsqueda »GOOLGE»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470713" y="1665674"/>
            <a:ext cx="212423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Cambiar el idioma  «ESPALO- SPANISH»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38191" y="2889810"/>
            <a:ext cx="255628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/>
              <a:t>E</a:t>
            </a:r>
            <a:r>
              <a:rPr lang="es-MX" smtClean="0"/>
              <a:t>scribir </a:t>
            </a:r>
            <a:r>
              <a:rPr lang="es-MX" dirty="0" smtClean="0"/>
              <a:t>lo que se desea investigar (tomate)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478" y="5374957"/>
            <a:ext cx="381642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Ser mas específicos en la búsqueda (tomates rojos y verdes)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83804" y="4067504"/>
            <a:ext cx="338437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Seleccionar «búsquedas solo en español»</a:t>
            </a:r>
            <a:endParaRPr lang="es-MX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283968" y="4509120"/>
            <a:ext cx="338437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Seleccionar «búsqueda avanzada»</a:t>
            </a:r>
            <a:endParaRPr lang="es-MX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139952" y="3225750"/>
            <a:ext cx="381642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En «con la frase exacta» escribir lo que se desea investigar (tomates rojos y verdes)</a:t>
            </a:r>
            <a:endParaRPr lang="es-MX" dirty="0"/>
          </a:p>
        </p:txBody>
      </p:sp>
      <p:sp>
        <p:nvSpPr>
          <p:cNvPr id="30" name="29 CuadroTexto"/>
          <p:cNvSpPr txBox="1"/>
          <p:nvPr/>
        </p:nvSpPr>
        <p:spPr>
          <a:xfrm>
            <a:off x="5220072" y="569812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 puede ser mas específicos?</a:t>
            </a:r>
            <a:endParaRPr lang="es-MX" dirty="0"/>
          </a:p>
        </p:txBody>
      </p:sp>
      <p:sp>
        <p:nvSpPr>
          <p:cNvPr id="42" name="41 CuadroTexto"/>
          <p:cNvSpPr txBox="1"/>
          <p:nvPr/>
        </p:nvSpPr>
        <p:spPr>
          <a:xfrm>
            <a:off x="3942729" y="6344453"/>
            <a:ext cx="792088" cy="38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No</a:t>
            </a:r>
            <a:endParaRPr lang="es-MX" dirty="0"/>
          </a:p>
        </p:txBody>
      </p:sp>
      <p:sp>
        <p:nvSpPr>
          <p:cNvPr id="43" name="42 CuadroTexto"/>
          <p:cNvSpPr txBox="1"/>
          <p:nvPr/>
        </p:nvSpPr>
        <p:spPr>
          <a:xfrm>
            <a:off x="6293332" y="5022121"/>
            <a:ext cx="792088" cy="38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si</a:t>
            </a:r>
            <a:endParaRPr lang="es-MX" dirty="0"/>
          </a:p>
        </p:txBody>
      </p:sp>
      <p:cxnSp>
        <p:nvCxnSpPr>
          <p:cNvPr id="40" name="39 Conector recto de flecha"/>
          <p:cNvCxnSpPr/>
          <p:nvPr/>
        </p:nvCxnSpPr>
        <p:spPr>
          <a:xfrm flipH="1">
            <a:off x="4716016" y="6609839"/>
            <a:ext cx="86391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6145118" y="2861119"/>
            <a:ext cx="0" cy="3518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6145118" y="2861119"/>
            <a:ext cx="7920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54 Rectángulo redondeado"/>
          <p:cNvSpPr/>
          <p:nvPr/>
        </p:nvSpPr>
        <p:spPr>
          <a:xfrm>
            <a:off x="5910983" y="1967407"/>
            <a:ext cx="2016406" cy="461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49 CuadroTexto"/>
          <p:cNvSpPr txBox="1"/>
          <p:nvPr/>
        </p:nvSpPr>
        <p:spPr>
          <a:xfrm>
            <a:off x="6048164" y="1988839"/>
            <a:ext cx="187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 flipH="1">
            <a:off x="2675638" y="1967407"/>
            <a:ext cx="80439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1496900" y="2352029"/>
            <a:ext cx="0" cy="4387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flipV="1">
            <a:off x="6168707" y="4904143"/>
            <a:ext cx="0" cy="4337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1489945" y="4825330"/>
            <a:ext cx="0" cy="4758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1496900" y="3592210"/>
            <a:ext cx="0" cy="4752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4034626" y="5949280"/>
            <a:ext cx="75339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flipV="1">
            <a:off x="6192180" y="4177212"/>
            <a:ext cx="0" cy="3319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 flipV="1">
            <a:off x="6919186" y="2450504"/>
            <a:ext cx="0" cy="4337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4559596" y="879203"/>
            <a:ext cx="0" cy="3957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mi pc 4</cp:lastModifiedBy>
  <cp:revision>6</cp:revision>
  <dcterms:created xsi:type="dcterms:W3CDTF">2016-09-06T03:56:17Z</dcterms:created>
  <dcterms:modified xsi:type="dcterms:W3CDTF">2016-09-15T04:50:26Z</dcterms:modified>
</cp:coreProperties>
</file>