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06B9-B72A-463B-839F-71D9D03EEBBE}" type="datetimeFigureOut">
              <a:rPr lang="es-ES" smtClean="0"/>
              <a:t>22/09/2016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591E5-A17C-4C4A-BC62-7DDBB7456F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4031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06B9-B72A-463B-839F-71D9D03EEBBE}" type="datetimeFigureOut">
              <a:rPr lang="es-ES" smtClean="0"/>
              <a:t>22/09/2016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591E5-A17C-4C4A-BC62-7DDBB7456F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7951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06B9-B72A-463B-839F-71D9D03EEBBE}" type="datetimeFigureOut">
              <a:rPr lang="es-ES" smtClean="0"/>
              <a:t>22/09/2016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591E5-A17C-4C4A-BC62-7DDBB7456F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1602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06B9-B72A-463B-839F-71D9D03EEBBE}" type="datetimeFigureOut">
              <a:rPr lang="es-ES" smtClean="0"/>
              <a:t>22/09/2016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591E5-A17C-4C4A-BC62-7DDBB7456F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2671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06B9-B72A-463B-839F-71D9D03EEBBE}" type="datetimeFigureOut">
              <a:rPr lang="es-ES" smtClean="0"/>
              <a:t>22/09/2016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591E5-A17C-4C4A-BC62-7DDBB7456F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4782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06B9-B72A-463B-839F-71D9D03EEBBE}" type="datetimeFigureOut">
              <a:rPr lang="es-ES" smtClean="0"/>
              <a:t>22/09/2016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591E5-A17C-4C4A-BC62-7DDBB7456F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2069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06B9-B72A-463B-839F-71D9D03EEBBE}" type="datetimeFigureOut">
              <a:rPr lang="es-ES" smtClean="0"/>
              <a:t>22/09/2016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591E5-A17C-4C4A-BC62-7DDBB7456F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7820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06B9-B72A-463B-839F-71D9D03EEBBE}" type="datetimeFigureOut">
              <a:rPr lang="es-ES" smtClean="0"/>
              <a:t>22/09/2016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591E5-A17C-4C4A-BC62-7DDBB7456F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0611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06B9-B72A-463B-839F-71D9D03EEBBE}" type="datetimeFigureOut">
              <a:rPr lang="es-ES" smtClean="0"/>
              <a:t>22/09/2016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591E5-A17C-4C4A-BC62-7DDBB7456F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0117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06B9-B72A-463B-839F-71D9D03EEBBE}" type="datetimeFigureOut">
              <a:rPr lang="es-ES" smtClean="0"/>
              <a:t>22/09/2016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591E5-A17C-4C4A-BC62-7DDBB7456F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1573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06B9-B72A-463B-839F-71D9D03EEBBE}" type="datetimeFigureOut">
              <a:rPr lang="es-ES" smtClean="0"/>
              <a:t>22/09/2016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591E5-A17C-4C4A-BC62-7DDBB7456F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0641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D06B9-B72A-463B-839F-71D9D03EEBBE}" type="datetimeFigureOut">
              <a:rPr lang="es-ES" smtClean="0"/>
              <a:t>22/09/2016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591E5-A17C-4C4A-BC62-7DDBB7456F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3842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erminador"/>
          <p:cNvSpPr/>
          <p:nvPr/>
        </p:nvSpPr>
        <p:spPr>
          <a:xfrm>
            <a:off x="3131840" y="188640"/>
            <a:ext cx="2592288" cy="504056"/>
          </a:xfrm>
          <a:prstGeom prst="flowChartTerminator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 smtClean="0"/>
              <a:t>Búsqueda de información </a:t>
            </a:r>
            <a:endParaRPr lang="es-ES" sz="1600" dirty="0"/>
          </a:p>
        </p:txBody>
      </p:sp>
      <p:cxnSp>
        <p:nvCxnSpPr>
          <p:cNvPr id="6" name="5 Conector recto de flecha"/>
          <p:cNvCxnSpPr/>
          <p:nvPr/>
        </p:nvCxnSpPr>
        <p:spPr>
          <a:xfrm>
            <a:off x="4447398" y="764704"/>
            <a:ext cx="0" cy="28803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6 Rombo"/>
          <p:cNvSpPr/>
          <p:nvPr/>
        </p:nvSpPr>
        <p:spPr>
          <a:xfrm>
            <a:off x="3671900" y="1196752"/>
            <a:ext cx="1746194" cy="1080120"/>
          </a:xfrm>
          <a:prstGeom prst="diamon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¿Virtual?</a:t>
            </a:r>
            <a:endParaRPr lang="es-ES" sz="1400" dirty="0"/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5094058" y="1342085"/>
            <a:ext cx="3240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 flipH="1">
            <a:off x="3287619" y="1340768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570745" y="1157419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Si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2786576" y="1115452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No</a:t>
            </a:r>
            <a:endParaRPr lang="es-ES" dirty="0"/>
          </a:p>
        </p:txBody>
      </p:sp>
      <p:sp>
        <p:nvSpPr>
          <p:cNvPr id="14" name="13 Proceso"/>
          <p:cNvSpPr/>
          <p:nvPr/>
        </p:nvSpPr>
        <p:spPr>
          <a:xfrm>
            <a:off x="6070294" y="1162324"/>
            <a:ext cx="1584176" cy="432048"/>
          </a:xfrm>
          <a:prstGeom prst="flowChartProcess">
            <a:avLst/>
          </a:prstGeom>
          <a:ln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 smtClean="0"/>
              <a:t>Tener un tema establecido</a:t>
            </a:r>
            <a:endParaRPr lang="es-ES" sz="1600" dirty="0"/>
          </a:p>
        </p:txBody>
      </p:sp>
      <p:sp>
        <p:nvSpPr>
          <p:cNvPr id="15" name="14 Proceso"/>
          <p:cNvSpPr/>
          <p:nvPr/>
        </p:nvSpPr>
        <p:spPr>
          <a:xfrm>
            <a:off x="1331640" y="1484784"/>
            <a:ext cx="1500405" cy="432048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/>
              <a:t>I</a:t>
            </a:r>
            <a:r>
              <a:rPr lang="es-MX" sz="1600" dirty="0" smtClean="0"/>
              <a:t>r a la biblioteca</a:t>
            </a:r>
            <a:endParaRPr lang="es-ES" sz="1600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6831492" y="170080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/>
          <p:nvPr/>
        </p:nvCxnSpPr>
        <p:spPr>
          <a:xfrm>
            <a:off x="2081842" y="198884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Proceso"/>
          <p:cNvSpPr/>
          <p:nvPr/>
        </p:nvSpPr>
        <p:spPr>
          <a:xfrm>
            <a:off x="6022121" y="2167368"/>
            <a:ext cx="1584176" cy="363023"/>
          </a:xfrm>
          <a:prstGeom prst="flowChartProcess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Abrir el navegador</a:t>
            </a:r>
            <a:endParaRPr lang="es-ES" sz="1400" dirty="0"/>
          </a:p>
        </p:txBody>
      </p:sp>
      <p:sp>
        <p:nvSpPr>
          <p:cNvPr id="21" name="20 Proceso"/>
          <p:cNvSpPr/>
          <p:nvPr/>
        </p:nvSpPr>
        <p:spPr>
          <a:xfrm>
            <a:off x="1331640" y="2489913"/>
            <a:ext cx="1584176" cy="346910"/>
          </a:xfrm>
          <a:prstGeom prst="flowChartProcess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Tener un tema establecido</a:t>
            </a:r>
            <a:endParaRPr lang="es-ES" sz="1400" dirty="0"/>
          </a:p>
        </p:txBody>
      </p:sp>
      <p:cxnSp>
        <p:nvCxnSpPr>
          <p:cNvPr id="23" name="22 Conector recto de flecha"/>
          <p:cNvCxnSpPr/>
          <p:nvPr/>
        </p:nvCxnSpPr>
        <p:spPr>
          <a:xfrm>
            <a:off x="2094739" y="2931228"/>
            <a:ext cx="0" cy="3208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>
            <a:off x="6814209" y="2561921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Proceso"/>
          <p:cNvSpPr/>
          <p:nvPr/>
        </p:nvSpPr>
        <p:spPr>
          <a:xfrm>
            <a:off x="6017475" y="3573016"/>
            <a:ext cx="1617813" cy="576064"/>
          </a:xfrm>
          <a:prstGeom prst="flowChartProcess">
            <a:avLst/>
          </a:prstGeom>
          <a:ln>
            <a:solidFill>
              <a:srgbClr val="00CC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Buscar una fuente confiable</a:t>
            </a:r>
            <a:endParaRPr lang="es-ES" sz="1400" dirty="0"/>
          </a:p>
        </p:txBody>
      </p:sp>
      <p:sp>
        <p:nvSpPr>
          <p:cNvPr id="28" name="27 Proceso"/>
          <p:cNvSpPr/>
          <p:nvPr/>
        </p:nvSpPr>
        <p:spPr>
          <a:xfrm>
            <a:off x="1331640" y="3284984"/>
            <a:ext cx="1584176" cy="432048"/>
          </a:xfrm>
          <a:prstGeom prst="flowChartProcess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Seleccionar libros acordes al tema</a:t>
            </a:r>
            <a:endParaRPr lang="es-ES" sz="1400" dirty="0"/>
          </a:p>
        </p:txBody>
      </p:sp>
      <p:cxnSp>
        <p:nvCxnSpPr>
          <p:cNvPr id="30" name="29 Conector recto de flecha"/>
          <p:cNvCxnSpPr/>
          <p:nvPr/>
        </p:nvCxnSpPr>
        <p:spPr>
          <a:xfrm>
            <a:off x="2108915" y="3787227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>
            <a:off x="6827801" y="325212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Proceso"/>
          <p:cNvSpPr/>
          <p:nvPr/>
        </p:nvSpPr>
        <p:spPr>
          <a:xfrm>
            <a:off x="5840218" y="2836823"/>
            <a:ext cx="1800200" cy="360040"/>
          </a:xfrm>
          <a:prstGeom prst="flowChartProcess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Teclear palabras claves</a:t>
            </a:r>
            <a:endParaRPr lang="es-ES" sz="1400" dirty="0"/>
          </a:p>
        </p:txBody>
      </p:sp>
      <p:cxnSp>
        <p:nvCxnSpPr>
          <p:cNvPr id="36" name="35 Conector recto de flecha"/>
          <p:cNvCxnSpPr/>
          <p:nvPr/>
        </p:nvCxnSpPr>
        <p:spPr>
          <a:xfrm>
            <a:off x="6814209" y="4186680"/>
            <a:ext cx="302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 de flecha"/>
          <p:cNvCxnSpPr/>
          <p:nvPr/>
        </p:nvCxnSpPr>
        <p:spPr>
          <a:xfrm flipH="1">
            <a:off x="6228185" y="4979752"/>
            <a:ext cx="144015" cy="1260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Proceso"/>
          <p:cNvSpPr/>
          <p:nvPr/>
        </p:nvSpPr>
        <p:spPr>
          <a:xfrm>
            <a:off x="3872396" y="5082710"/>
            <a:ext cx="2197898" cy="360040"/>
          </a:xfrm>
          <a:prstGeom prst="flowChartProcess">
            <a:avLst/>
          </a:prstGeom>
          <a:ln>
            <a:solidFill>
              <a:srgbClr val="FF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Analizar la información</a:t>
            </a:r>
            <a:endParaRPr lang="es-ES" sz="1400" dirty="0"/>
          </a:p>
        </p:txBody>
      </p:sp>
      <p:sp>
        <p:nvSpPr>
          <p:cNvPr id="48" name="47 Proceso"/>
          <p:cNvSpPr/>
          <p:nvPr/>
        </p:nvSpPr>
        <p:spPr>
          <a:xfrm>
            <a:off x="3874341" y="5059618"/>
            <a:ext cx="2195953" cy="45719"/>
          </a:xfrm>
          <a:prstGeom prst="flowChartProcess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50" name="49 Conector angular"/>
          <p:cNvCxnSpPr/>
          <p:nvPr/>
        </p:nvCxnSpPr>
        <p:spPr>
          <a:xfrm>
            <a:off x="2915816" y="4809332"/>
            <a:ext cx="889089" cy="27314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 de flecha"/>
          <p:cNvCxnSpPr/>
          <p:nvPr/>
        </p:nvCxnSpPr>
        <p:spPr>
          <a:xfrm>
            <a:off x="4955054" y="5489821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Terminador"/>
          <p:cNvSpPr/>
          <p:nvPr/>
        </p:nvSpPr>
        <p:spPr>
          <a:xfrm>
            <a:off x="3995936" y="5805264"/>
            <a:ext cx="2074358" cy="360040"/>
          </a:xfrm>
          <a:prstGeom prst="flowChartTerminator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Realizar el producto</a:t>
            </a:r>
            <a:endParaRPr lang="es-ES" sz="1400" dirty="0"/>
          </a:p>
        </p:txBody>
      </p:sp>
      <p:sp>
        <p:nvSpPr>
          <p:cNvPr id="61" name="60 Elipse"/>
          <p:cNvSpPr/>
          <p:nvPr/>
        </p:nvSpPr>
        <p:spPr>
          <a:xfrm>
            <a:off x="6444208" y="4504889"/>
            <a:ext cx="1512168" cy="1200956"/>
          </a:xfrm>
          <a:prstGeom prst="ellips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Seleccionar</a:t>
            </a:r>
            <a:r>
              <a:rPr lang="es-MX" dirty="0" smtClean="0"/>
              <a:t> </a:t>
            </a:r>
            <a:r>
              <a:rPr lang="es-MX" sz="1400" dirty="0" smtClean="0"/>
              <a:t>la información solicitada</a:t>
            </a:r>
            <a:endParaRPr lang="es-ES" sz="1400" dirty="0"/>
          </a:p>
        </p:txBody>
      </p:sp>
      <p:sp>
        <p:nvSpPr>
          <p:cNvPr id="62" name="61 Elipse"/>
          <p:cNvSpPr/>
          <p:nvPr/>
        </p:nvSpPr>
        <p:spPr>
          <a:xfrm>
            <a:off x="1331640" y="4149080"/>
            <a:ext cx="1500405" cy="1224136"/>
          </a:xfrm>
          <a:prstGeom prst="ellips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Buscar la información solicitada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601052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49</Words>
  <Application>Microsoft Office PowerPoint</Application>
  <PresentationFormat>Presentación en pantalla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Fany</cp:lastModifiedBy>
  <cp:revision>5</cp:revision>
  <dcterms:created xsi:type="dcterms:W3CDTF">2016-09-07T13:28:31Z</dcterms:created>
  <dcterms:modified xsi:type="dcterms:W3CDTF">2016-09-23T03:09:57Z</dcterms:modified>
</cp:coreProperties>
</file>