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60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2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3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164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136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7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710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98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90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14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56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390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FC40E-5F8B-4AAC-B27F-98AF4AC48D79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5A96-3037-460B-9BAC-F2547E9B91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47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95536" y="332656"/>
            <a:ext cx="2736304" cy="136815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BÚSQUEDA DE INFORMACIÓN</a:t>
            </a:r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4139952" y="2132856"/>
            <a:ext cx="2160240" cy="64807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 una biblioteca</a:t>
            </a:r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683568" y="3155161"/>
            <a:ext cx="2160240" cy="64807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 motores de búsqueda </a:t>
            </a:r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3635896" y="5412136"/>
            <a:ext cx="2160240" cy="73662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Consultar fuentes primarias y secundarias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6627027" y="5500688"/>
            <a:ext cx="2160240" cy="6480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Información de una fuente viable</a:t>
            </a:r>
            <a:endParaRPr lang="es-MX" dirty="0"/>
          </a:p>
        </p:txBody>
      </p:sp>
      <p:sp>
        <p:nvSpPr>
          <p:cNvPr id="10" name="9 Rectángulo redondeado"/>
          <p:cNvSpPr/>
          <p:nvPr/>
        </p:nvSpPr>
        <p:spPr>
          <a:xfrm>
            <a:off x="503548" y="4221088"/>
            <a:ext cx="2520280" cy="97210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¿Qué se busca?</a:t>
            </a:r>
          </a:p>
          <a:p>
            <a:pPr algn="ctr"/>
            <a:r>
              <a:rPr lang="es-MX" dirty="0" smtClean="0"/>
              <a:t>Determinarlo </a:t>
            </a:r>
            <a:endParaRPr lang="es-MX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4860032" y="3786548"/>
            <a:ext cx="2681064" cy="129863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Utilizar las configuraciones de los motores de búsqueda como: BÚSQUEDA AVANZADA</a:t>
            </a:r>
            <a:endParaRPr lang="es-MX" dirty="0"/>
          </a:p>
        </p:txBody>
      </p:sp>
      <p:sp>
        <p:nvSpPr>
          <p:cNvPr id="12" name="11 Elipse"/>
          <p:cNvSpPr/>
          <p:nvPr/>
        </p:nvSpPr>
        <p:spPr>
          <a:xfrm>
            <a:off x="820676" y="5887669"/>
            <a:ext cx="1886024" cy="85582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BÚSQUEDA EXITOSA</a:t>
            </a:r>
            <a:endParaRPr lang="es-MX" dirty="0"/>
          </a:p>
        </p:txBody>
      </p:sp>
      <p:sp>
        <p:nvSpPr>
          <p:cNvPr id="13" name="12 Decisión"/>
          <p:cNvSpPr/>
          <p:nvPr/>
        </p:nvSpPr>
        <p:spPr>
          <a:xfrm>
            <a:off x="829107" y="2060848"/>
            <a:ext cx="1951124" cy="792088"/>
          </a:xfrm>
          <a:prstGeom prst="flowChartDecision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¿En internet?</a:t>
            </a:r>
            <a:endParaRPr lang="es-MX" sz="1600" dirty="0"/>
          </a:p>
        </p:txBody>
      </p:sp>
      <p:sp>
        <p:nvSpPr>
          <p:cNvPr id="14" name="13 Flecha abajo"/>
          <p:cNvSpPr/>
          <p:nvPr/>
        </p:nvSpPr>
        <p:spPr>
          <a:xfrm>
            <a:off x="1693203" y="1782428"/>
            <a:ext cx="222932" cy="216024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Flecha abajo"/>
          <p:cNvSpPr/>
          <p:nvPr/>
        </p:nvSpPr>
        <p:spPr>
          <a:xfrm>
            <a:off x="1693203" y="2906013"/>
            <a:ext cx="222932" cy="216024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abajo"/>
          <p:cNvSpPr/>
          <p:nvPr/>
        </p:nvSpPr>
        <p:spPr>
          <a:xfrm>
            <a:off x="1652222" y="3933056"/>
            <a:ext cx="222932" cy="216024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Flecha abajo"/>
          <p:cNvSpPr/>
          <p:nvPr/>
        </p:nvSpPr>
        <p:spPr>
          <a:xfrm rot="16200000">
            <a:off x="3307816" y="2041238"/>
            <a:ext cx="360040" cy="868288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Flecha abajo"/>
          <p:cNvSpPr/>
          <p:nvPr/>
        </p:nvSpPr>
        <p:spPr>
          <a:xfrm rot="16200000">
            <a:off x="3820108" y="3899998"/>
            <a:ext cx="360040" cy="1431776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Flecha doblada"/>
          <p:cNvSpPr/>
          <p:nvPr/>
        </p:nvSpPr>
        <p:spPr>
          <a:xfrm rot="5400000">
            <a:off x="7316688" y="4445495"/>
            <a:ext cx="1152128" cy="703313"/>
          </a:xfrm>
          <a:prstGeom prst="bent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" name="19 Flecha izquierda"/>
          <p:cNvSpPr/>
          <p:nvPr/>
        </p:nvSpPr>
        <p:spPr>
          <a:xfrm>
            <a:off x="5940152" y="5725651"/>
            <a:ext cx="504056" cy="324036"/>
          </a:xfrm>
          <a:prstGeom prst="left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Flecha doblada hacia arriba"/>
          <p:cNvSpPr/>
          <p:nvPr/>
        </p:nvSpPr>
        <p:spPr>
          <a:xfrm rot="10800000">
            <a:off x="1615628" y="5500686"/>
            <a:ext cx="2020268" cy="397111"/>
          </a:xfrm>
          <a:prstGeom prst="bentUpArrow">
            <a:avLst/>
          </a:prstGeom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Rectángulo"/>
          <p:cNvSpPr/>
          <p:nvPr/>
        </p:nvSpPr>
        <p:spPr>
          <a:xfrm>
            <a:off x="1276798" y="2767280"/>
            <a:ext cx="3754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</a:t>
            </a:r>
            <a:endParaRPr lang="es-ES" sz="2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3056499" y="1932801"/>
            <a:ext cx="5261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</a:t>
            </a:r>
            <a:endParaRPr lang="es-ES" sz="2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67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Anahí Ramírez Valenzuela</dc:creator>
  <cp:lastModifiedBy>Alejandra Anahí Ramírez Valenzuela</cp:lastModifiedBy>
  <cp:revision>3</cp:revision>
  <dcterms:created xsi:type="dcterms:W3CDTF">2016-09-23T00:25:52Z</dcterms:created>
  <dcterms:modified xsi:type="dcterms:W3CDTF">2016-09-23T00:47:41Z</dcterms:modified>
</cp:coreProperties>
</file>