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4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2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1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7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9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7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8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4EF32-85CF-4021-997C-B195AEB40B20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C951-4A4B-4D45-856A-5F42763B07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167844" y="69063"/>
            <a:ext cx="2520280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Búsqueda de información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8 Conector recto"/>
          <p:cNvCxnSpPr>
            <a:stCxn id="5" idx="4"/>
          </p:cNvCxnSpPr>
          <p:nvPr/>
        </p:nvCxnSpPr>
        <p:spPr>
          <a:xfrm>
            <a:off x="4427984" y="789143"/>
            <a:ext cx="0" cy="23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923928" y="1088740"/>
            <a:ext cx="1008112" cy="6749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¿Cómo?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¿Qué?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¿</a:t>
            </a:r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Donde?</a:t>
            </a:r>
          </a:p>
        </p:txBody>
      </p:sp>
      <p:cxnSp>
        <p:nvCxnSpPr>
          <p:cNvPr id="16" name="15 Conector recto"/>
          <p:cNvCxnSpPr>
            <a:stCxn id="17" idx="0"/>
            <a:endCxn id="13" idx="2"/>
          </p:cNvCxnSpPr>
          <p:nvPr/>
        </p:nvCxnSpPr>
        <p:spPr>
          <a:xfrm flipV="1">
            <a:off x="4427984" y="1763657"/>
            <a:ext cx="0" cy="211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16 Decisión"/>
          <p:cNvSpPr/>
          <p:nvPr/>
        </p:nvSpPr>
        <p:spPr>
          <a:xfrm>
            <a:off x="3419872" y="1975075"/>
            <a:ext cx="2016224" cy="848607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Buscador virtual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9" name="18 Conector recto"/>
          <p:cNvCxnSpPr>
            <a:stCxn id="17" idx="2"/>
          </p:cNvCxnSpPr>
          <p:nvPr/>
        </p:nvCxnSpPr>
        <p:spPr>
          <a:xfrm>
            <a:off x="4427984" y="2823682"/>
            <a:ext cx="0" cy="198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3259177" y="3021764"/>
            <a:ext cx="2448272" cy="1563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Selección del tema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Vocabulario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Estrategias de búsqueda (confiable)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Herramientas de búsqueda (Inicio)</a:t>
            </a:r>
          </a:p>
        </p:txBody>
      </p:sp>
      <p:cxnSp>
        <p:nvCxnSpPr>
          <p:cNvPr id="47" name="46 Conector recto de flecha"/>
          <p:cNvCxnSpPr>
            <a:stCxn id="17" idx="1"/>
          </p:cNvCxnSpPr>
          <p:nvPr/>
        </p:nvCxnSpPr>
        <p:spPr>
          <a:xfrm flipH="1">
            <a:off x="2555776" y="2399379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2087724" y="2214713"/>
            <a:ext cx="468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Si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cxnSp>
        <p:nvCxnSpPr>
          <p:cNvPr id="50" name="49 Conector recto de flecha"/>
          <p:cNvCxnSpPr>
            <a:stCxn id="17" idx="3"/>
          </p:cNvCxnSpPr>
          <p:nvPr/>
        </p:nvCxnSpPr>
        <p:spPr>
          <a:xfrm>
            <a:off x="5436096" y="2399379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228184" y="2214713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No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611560" y="2584045"/>
            <a:ext cx="1944216" cy="5569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Especificar un tema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6" name="55 Conector recto"/>
          <p:cNvCxnSpPr>
            <a:stCxn id="52" idx="2"/>
          </p:cNvCxnSpPr>
          <p:nvPr/>
        </p:nvCxnSpPr>
        <p:spPr>
          <a:xfrm>
            <a:off x="1583668" y="3140968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618278" y="3413421"/>
            <a:ext cx="194421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Navegar por internet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9" name="58 Conector recto"/>
          <p:cNvCxnSpPr>
            <a:stCxn id="57" idx="2"/>
            <a:endCxn id="60" idx="0"/>
          </p:cNvCxnSpPr>
          <p:nvPr/>
        </p:nvCxnSpPr>
        <p:spPr>
          <a:xfrm>
            <a:off x="1590386" y="3917477"/>
            <a:ext cx="0" cy="308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59 Rectángulo"/>
          <p:cNvSpPr/>
          <p:nvPr/>
        </p:nvSpPr>
        <p:spPr>
          <a:xfrm>
            <a:off x="618278" y="4225562"/>
            <a:ext cx="1944216" cy="7156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Investigar palabras claves (en internet)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63 Rectángulo"/>
          <p:cNvSpPr/>
          <p:nvPr/>
        </p:nvSpPr>
        <p:spPr>
          <a:xfrm>
            <a:off x="4410223" y="5431756"/>
            <a:ext cx="2376263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Analizar la información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6804248" y="2584045"/>
            <a:ext cx="1800200" cy="437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8" name="67 Conector recto"/>
          <p:cNvCxnSpPr>
            <a:stCxn id="66" idx="2"/>
          </p:cNvCxnSpPr>
          <p:nvPr/>
        </p:nvCxnSpPr>
        <p:spPr>
          <a:xfrm>
            <a:off x="7704348" y="3021764"/>
            <a:ext cx="0" cy="227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68 Rectángulo"/>
          <p:cNvSpPr/>
          <p:nvPr/>
        </p:nvSpPr>
        <p:spPr>
          <a:xfrm>
            <a:off x="6686516" y="3248980"/>
            <a:ext cx="1944216" cy="390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1" name="70 Conector recto"/>
          <p:cNvCxnSpPr>
            <a:stCxn id="69" idx="2"/>
          </p:cNvCxnSpPr>
          <p:nvPr/>
        </p:nvCxnSpPr>
        <p:spPr>
          <a:xfrm>
            <a:off x="7658624" y="3639242"/>
            <a:ext cx="0" cy="2678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71 Rectángulo"/>
          <p:cNvSpPr/>
          <p:nvPr/>
        </p:nvSpPr>
        <p:spPr>
          <a:xfrm>
            <a:off x="6516216" y="3917476"/>
            <a:ext cx="2088232" cy="665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043608" y="5215732"/>
            <a:ext cx="1800200" cy="487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Buscar fuentes confiables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75 Elipse"/>
          <p:cNvSpPr/>
          <p:nvPr/>
        </p:nvSpPr>
        <p:spPr>
          <a:xfrm>
            <a:off x="1759187" y="5799968"/>
            <a:ext cx="2169241" cy="9361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Seleccionar la información requerida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3" name="82 Conector recto"/>
          <p:cNvCxnSpPr>
            <a:stCxn id="64" idx="2"/>
          </p:cNvCxnSpPr>
          <p:nvPr/>
        </p:nvCxnSpPr>
        <p:spPr>
          <a:xfrm flipH="1">
            <a:off x="5598354" y="5935812"/>
            <a:ext cx="1" cy="3600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84 Terminador"/>
          <p:cNvSpPr/>
          <p:nvPr/>
        </p:nvSpPr>
        <p:spPr>
          <a:xfrm>
            <a:off x="4870260" y="6273468"/>
            <a:ext cx="1970500" cy="462604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Ponerlo a prueba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87 Rectángulo"/>
          <p:cNvSpPr/>
          <p:nvPr/>
        </p:nvSpPr>
        <p:spPr>
          <a:xfrm>
            <a:off x="6967816" y="2649015"/>
            <a:ext cx="16722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MX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Visitar biblioteca 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6745101" y="3290222"/>
            <a:ext cx="18453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MX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Especificar el tema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90" name="89 Rectángulo"/>
          <p:cNvSpPr/>
          <p:nvPr/>
        </p:nvSpPr>
        <p:spPr>
          <a:xfrm>
            <a:off x="6417332" y="3988587"/>
            <a:ext cx="228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MX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Seleccionar libros de acuerdo al tema 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5" name="94 Conector recto"/>
          <p:cNvCxnSpPr>
            <a:stCxn id="60" idx="2"/>
          </p:cNvCxnSpPr>
          <p:nvPr/>
        </p:nvCxnSpPr>
        <p:spPr>
          <a:xfrm>
            <a:off x="1590386" y="4941167"/>
            <a:ext cx="0" cy="274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97 Conector angular"/>
          <p:cNvCxnSpPr/>
          <p:nvPr/>
        </p:nvCxnSpPr>
        <p:spPr>
          <a:xfrm flipV="1">
            <a:off x="3860921" y="5703616"/>
            <a:ext cx="549302" cy="43204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>
            <a:off x="2415247" y="5703616"/>
            <a:ext cx="140529" cy="119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107 Conector angular"/>
          <p:cNvCxnSpPr>
            <a:stCxn id="72" idx="2"/>
            <a:endCxn id="64" idx="3"/>
          </p:cNvCxnSpPr>
          <p:nvPr/>
        </p:nvCxnSpPr>
        <p:spPr>
          <a:xfrm rot="5400000">
            <a:off x="6622977" y="4746428"/>
            <a:ext cx="1100865" cy="77384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>
            <a:off x="5076056" y="4582918"/>
            <a:ext cx="0" cy="848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124 Conector recto"/>
          <p:cNvCxnSpPr/>
          <p:nvPr/>
        </p:nvCxnSpPr>
        <p:spPr>
          <a:xfrm>
            <a:off x="1259632" y="5703616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125 Rectángulo"/>
          <p:cNvSpPr/>
          <p:nvPr/>
        </p:nvSpPr>
        <p:spPr>
          <a:xfrm>
            <a:off x="253214" y="5947349"/>
            <a:ext cx="1296143" cy="74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Primarias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Secundarias 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Terciarias </a:t>
            </a:r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0" name="129 Conector angular"/>
          <p:cNvCxnSpPr>
            <a:stCxn id="13" idx="1"/>
            <a:endCxn id="60" idx="1"/>
          </p:cNvCxnSpPr>
          <p:nvPr/>
        </p:nvCxnSpPr>
        <p:spPr>
          <a:xfrm rot="10800000" flipV="1">
            <a:off x="618278" y="1426199"/>
            <a:ext cx="3305650" cy="3157166"/>
          </a:xfrm>
          <a:prstGeom prst="bentConnector3">
            <a:avLst>
              <a:gd name="adj1" fmla="val 10691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133 Conector angular"/>
          <p:cNvCxnSpPr>
            <a:stCxn id="51" idx="3"/>
            <a:endCxn id="66" idx="0"/>
          </p:cNvCxnSpPr>
          <p:nvPr/>
        </p:nvCxnSpPr>
        <p:spPr>
          <a:xfrm>
            <a:off x="6804248" y="2368602"/>
            <a:ext cx="900100" cy="21544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135 Conector angular"/>
          <p:cNvCxnSpPr>
            <a:stCxn id="48" idx="1"/>
            <a:endCxn id="52" idx="0"/>
          </p:cNvCxnSpPr>
          <p:nvPr/>
        </p:nvCxnSpPr>
        <p:spPr>
          <a:xfrm rot="10800000" flipV="1">
            <a:off x="1583668" y="2368601"/>
            <a:ext cx="504056" cy="21544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137 Conector recto"/>
          <p:cNvCxnSpPr>
            <a:stCxn id="13" idx="3"/>
          </p:cNvCxnSpPr>
          <p:nvPr/>
        </p:nvCxnSpPr>
        <p:spPr>
          <a:xfrm flipV="1">
            <a:off x="4932040" y="1426198"/>
            <a:ext cx="66631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138 CuadroTexto"/>
          <p:cNvSpPr txBox="1"/>
          <p:nvPr/>
        </p:nvSpPr>
        <p:spPr>
          <a:xfrm>
            <a:off x="5598354" y="1245269"/>
            <a:ext cx="1422158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Century Gothic" panose="020B0502020202020204" pitchFamily="34" charset="0"/>
              </a:rPr>
              <a:t>Vocabulario </a:t>
            </a: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09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73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Hilda Fher</dc:creator>
  <cp:lastModifiedBy>Hilda Fher</cp:lastModifiedBy>
  <cp:revision>6</cp:revision>
  <dcterms:created xsi:type="dcterms:W3CDTF">2016-09-23T03:21:34Z</dcterms:created>
  <dcterms:modified xsi:type="dcterms:W3CDTF">2016-09-23T04:58:02Z</dcterms:modified>
</cp:coreProperties>
</file>