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1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DFDBC8-43CE-41F4-9AA9-D3A3F9BCD03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87621B7D-9E10-4CA7-814F-81FAC1BF2C41}">
      <dgm:prSet phldrT="[Texto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s-MX" sz="2000" b="1" dirty="0" smtClean="0">
              <a:solidFill>
                <a:schemeClr val="tx1"/>
              </a:solidFill>
            </a:rPr>
            <a:t>Los motores de búsqueda</a:t>
          </a:r>
          <a:endParaRPr lang="es-MX" sz="2000" b="1" dirty="0">
            <a:solidFill>
              <a:schemeClr val="tx1"/>
            </a:solidFill>
          </a:endParaRPr>
        </a:p>
      </dgm:t>
    </dgm:pt>
    <dgm:pt modelId="{FC53C576-F23D-4AB1-8A68-C86DA7C8A373}" type="parTrans" cxnId="{B9FE0E56-BA46-40ED-B8DA-BBA297B24FD1}">
      <dgm:prSet/>
      <dgm:spPr/>
      <dgm:t>
        <a:bodyPr/>
        <a:lstStyle/>
        <a:p>
          <a:endParaRPr lang="es-MX"/>
        </a:p>
      </dgm:t>
    </dgm:pt>
    <dgm:pt modelId="{52FF3865-D47F-40BA-900D-B004DC53DF11}" type="sibTrans" cxnId="{B9FE0E56-BA46-40ED-B8DA-BBA297B24FD1}">
      <dgm:prSet/>
      <dgm:spPr/>
      <dgm:t>
        <a:bodyPr/>
        <a:lstStyle/>
        <a:p>
          <a:endParaRPr lang="es-MX"/>
        </a:p>
      </dgm:t>
    </dgm:pt>
    <dgm:pt modelId="{101157B2-5AED-413F-9BE7-70BCDC0B9081}" type="asst">
      <dgm:prSet phldrT="[Texto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es-MX" sz="1200" dirty="0" smtClean="0">
              <a:solidFill>
                <a:schemeClr val="tx1"/>
              </a:solidFill>
            </a:rPr>
            <a:t>sistema informático que busca archivos almacenados en servidores web gracias a su «spider»</a:t>
          </a:r>
          <a:endParaRPr lang="es-MX" sz="1200" dirty="0">
            <a:solidFill>
              <a:schemeClr val="tx1"/>
            </a:solidFill>
          </a:endParaRPr>
        </a:p>
      </dgm:t>
    </dgm:pt>
    <dgm:pt modelId="{1097CA5F-152F-4139-B9C4-A8BDE1FD7FCE}" type="parTrans" cxnId="{205F7082-F268-4769-B577-3ED91BB4FD27}">
      <dgm:prSet/>
      <dgm:spPr/>
      <dgm:t>
        <a:bodyPr/>
        <a:lstStyle/>
        <a:p>
          <a:endParaRPr lang="es-MX"/>
        </a:p>
      </dgm:t>
    </dgm:pt>
    <dgm:pt modelId="{B4B0776F-1757-4CD4-90D4-F4F9F3D2B94A}" type="sibTrans" cxnId="{205F7082-F268-4769-B577-3ED91BB4FD27}">
      <dgm:prSet/>
      <dgm:spPr/>
      <dgm:t>
        <a:bodyPr/>
        <a:lstStyle/>
        <a:p>
          <a:endParaRPr lang="es-MX"/>
        </a:p>
      </dgm:t>
    </dgm:pt>
    <dgm:pt modelId="{628CCA4E-2A34-4F9A-86F5-7D1FD11B8A1D}">
      <dgm:prSet phldrT="[Texto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s-MX" sz="1200" dirty="0" smtClean="0">
              <a:solidFill>
                <a:schemeClr val="tx1"/>
              </a:solidFill>
            </a:rPr>
            <a:t>Fundamentales para navegar en la internet</a:t>
          </a:r>
          <a:endParaRPr lang="es-MX" sz="1200" dirty="0">
            <a:solidFill>
              <a:schemeClr val="tx1"/>
            </a:solidFill>
          </a:endParaRPr>
        </a:p>
      </dgm:t>
    </dgm:pt>
    <dgm:pt modelId="{06BC16F0-DEBD-4D31-834E-59924A5FD1B4}" type="parTrans" cxnId="{5C9A84BB-1913-445F-81FF-D60158685767}">
      <dgm:prSet/>
      <dgm:spPr/>
      <dgm:t>
        <a:bodyPr/>
        <a:lstStyle/>
        <a:p>
          <a:endParaRPr lang="es-MX"/>
        </a:p>
      </dgm:t>
    </dgm:pt>
    <dgm:pt modelId="{987D0FA9-D697-4667-9814-658197ED7834}" type="sibTrans" cxnId="{5C9A84BB-1913-445F-81FF-D60158685767}">
      <dgm:prSet/>
      <dgm:spPr/>
      <dgm:t>
        <a:bodyPr/>
        <a:lstStyle/>
        <a:p>
          <a:endParaRPr lang="es-MX"/>
        </a:p>
      </dgm:t>
    </dgm:pt>
    <dgm:pt modelId="{5753D713-A547-43A2-A563-821CFE419E63}">
      <dgm:prSet phldrT="[Texto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s-MX" sz="1200" dirty="0" smtClean="0">
              <a:solidFill>
                <a:schemeClr val="tx1"/>
              </a:solidFill>
            </a:rPr>
            <a:t>Función</a:t>
          </a:r>
          <a:endParaRPr lang="es-MX" sz="1200" dirty="0">
            <a:solidFill>
              <a:schemeClr val="tx1"/>
            </a:solidFill>
          </a:endParaRPr>
        </a:p>
      </dgm:t>
    </dgm:pt>
    <dgm:pt modelId="{F287293C-2C65-4C3B-A6AE-D2351CAABDA4}" type="parTrans" cxnId="{1A26E029-B642-47A3-A198-40C181E0DDCF}">
      <dgm:prSet/>
      <dgm:spPr/>
      <dgm:t>
        <a:bodyPr/>
        <a:lstStyle/>
        <a:p>
          <a:endParaRPr lang="es-MX"/>
        </a:p>
      </dgm:t>
    </dgm:pt>
    <dgm:pt modelId="{49C04474-D645-4EA0-9E6A-E1F0BE69392E}" type="sibTrans" cxnId="{1A26E029-B642-47A3-A198-40C181E0DDCF}">
      <dgm:prSet/>
      <dgm:spPr/>
      <dgm:t>
        <a:bodyPr/>
        <a:lstStyle/>
        <a:p>
          <a:endParaRPr lang="es-MX"/>
        </a:p>
      </dgm:t>
    </dgm:pt>
    <dgm:pt modelId="{2787456B-9D40-4B40-A71B-E8C4E3E16B45}">
      <dgm:prSet phldrT="[Texto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s-MX" sz="1200" dirty="0" smtClean="0">
              <a:solidFill>
                <a:schemeClr val="tx1"/>
              </a:solidFill>
            </a:rPr>
            <a:t>Como utilizarlos</a:t>
          </a:r>
          <a:endParaRPr lang="es-MX" sz="1200" dirty="0">
            <a:solidFill>
              <a:schemeClr val="tx1"/>
            </a:solidFill>
          </a:endParaRPr>
        </a:p>
      </dgm:t>
    </dgm:pt>
    <dgm:pt modelId="{417EF531-BB8E-4630-AD7A-F1D5D14E5312}" type="parTrans" cxnId="{0F4C457C-D344-4AA1-90D8-9C35AE38489D}">
      <dgm:prSet/>
      <dgm:spPr/>
      <dgm:t>
        <a:bodyPr/>
        <a:lstStyle/>
        <a:p>
          <a:endParaRPr lang="es-MX"/>
        </a:p>
      </dgm:t>
    </dgm:pt>
    <dgm:pt modelId="{D8885218-D850-45DB-8B3E-7D5A8E578B0B}" type="sibTrans" cxnId="{0F4C457C-D344-4AA1-90D8-9C35AE38489D}">
      <dgm:prSet/>
      <dgm:spPr/>
      <dgm:t>
        <a:bodyPr/>
        <a:lstStyle/>
        <a:p>
          <a:endParaRPr lang="es-MX"/>
        </a:p>
      </dgm:t>
    </dgm:pt>
    <dgm:pt modelId="{74037336-B7C8-455D-AE5D-BCEC4AFCF1EC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s-MX" sz="1200" dirty="0" smtClean="0">
              <a:solidFill>
                <a:schemeClr val="tx1"/>
              </a:solidFill>
            </a:rPr>
            <a:t>Resultados que le pidas</a:t>
          </a:r>
          <a:endParaRPr lang="es-MX" sz="1200" dirty="0">
            <a:solidFill>
              <a:schemeClr val="tx1"/>
            </a:solidFill>
          </a:endParaRPr>
        </a:p>
      </dgm:t>
    </dgm:pt>
    <dgm:pt modelId="{CF5814C2-C32C-4158-91B5-CC82A808D79C}" type="parTrans" cxnId="{3DCC7A20-97C3-426C-A127-444DE3136790}">
      <dgm:prSet/>
      <dgm:spPr/>
      <dgm:t>
        <a:bodyPr/>
        <a:lstStyle/>
        <a:p>
          <a:endParaRPr lang="es-MX"/>
        </a:p>
      </dgm:t>
    </dgm:pt>
    <dgm:pt modelId="{31849851-F8CC-492F-8552-80C48E426A3A}" type="sibTrans" cxnId="{3DCC7A20-97C3-426C-A127-444DE3136790}">
      <dgm:prSet/>
      <dgm:spPr/>
      <dgm:t>
        <a:bodyPr/>
        <a:lstStyle/>
        <a:p>
          <a:endParaRPr lang="es-MX"/>
        </a:p>
      </dgm:t>
    </dgm:pt>
    <dgm:pt modelId="{AC808EDB-1287-4BF5-8908-45285CA83634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s-MX" sz="1200" smtClean="0">
              <a:solidFill>
                <a:schemeClr val="tx1"/>
              </a:solidFill>
            </a:rPr>
            <a:t>Te ayuda a encontrar lo que buscas</a:t>
          </a:r>
          <a:endParaRPr lang="es-MX" sz="1200" dirty="0">
            <a:solidFill>
              <a:schemeClr val="tx1"/>
            </a:solidFill>
          </a:endParaRPr>
        </a:p>
      </dgm:t>
    </dgm:pt>
    <dgm:pt modelId="{03FBB36E-D4A9-4054-977F-355B6E44A54C}" type="parTrans" cxnId="{7C560885-3172-462C-BB19-1EC985446A21}">
      <dgm:prSet/>
      <dgm:spPr/>
      <dgm:t>
        <a:bodyPr/>
        <a:lstStyle/>
        <a:p>
          <a:endParaRPr lang="es-MX"/>
        </a:p>
      </dgm:t>
    </dgm:pt>
    <dgm:pt modelId="{EBEA0AC5-E523-47CB-BD0C-13DCF0C50F05}" type="sibTrans" cxnId="{7C560885-3172-462C-BB19-1EC985446A21}">
      <dgm:prSet/>
      <dgm:spPr/>
      <dgm:t>
        <a:bodyPr/>
        <a:lstStyle/>
        <a:p>
          <a:endParaRPr lang="es-MX"/>
        </a:p>
      </dgm:t>
    </dgm:pt>
    <dgm:pt modelId="{CEC18670-4579-4FFB-B64A-B5BB5CECFB4B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es-MX" sz="1200" dirty="0" smtClean="0">
              <a:solidFill>
                <a:schemeClr val="tx1"/>
              </a:solidFill>
            </a:rPr>
            <a:t>Pedir información mas especifica</a:t>
          </a:r>
          <a:endParaRPr lang="es-MX" sz="1200" dirty="0">
            <a:solidFill>
              <a:schemeClr val="tx1"/>
            </a:solidFill>
          </a:endParaRPr>
        </a:p>
      </dgm:t>
    </dgm:pt>
    <dgm:pt modelId="{24CFD62D-8427-4467-89BE-2B27B4027A87}" type="parTrans" cxnId="{47B7A2E8-A2F2-4D8E-B9B1-DE5072C8F9BA}">
      <dgm:prSet/>
      <dgm:spPr/>
      <dgm:t>
        <a:bodyPr/>
        <a:lstStyle/>
        <a:p>
          <a:endParaRPr lang="es-MX"/>
        </a:p>
      </dgm:t>
    </dgm:pt>
    <dgm:pt modelId="{CAEC2FF6-A3A9-4C95-8F97-EF748CF7F5DC}" type="sibTrans" cxnId="{47B7A2E8-A2F2-4D8E-B9B1-DE5072C8F9BA}">
      <dgm:prSet/>
      <dgm:spPr/>
      <dgm:t>
        <a:bodyPr/>
        <a:lstStyle/>
        <a:p>
          <a:endParaRPr lang="es-MX"/>
        </a:p>
      </dgm:t>
    </dgm:pt>
    <dgm:pt modelId="{FD35A5C6-AB60-402B-9EEB-05055018F64E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s-MX" sz="1200" dirty="0" smtClean="0">
              <a:solidFill>
                <a:schemeClr val="tx1"/>
              </a:solidFill>
            </a:rPr>
            <a:t>Tu idioma</a:t>
          </a:r>
          <a:endParaRPr lang="es-MX" sz="1200" dirty="0">
            <a:solidFill>
              <a:schemeClr val="tx1"/>
            </a:solidFill>
          </a:endParaRPr>
        </a:p>
      </dgm:t>
    </dgm:pt>
    <dgm:pt modelId="{BA402642-FC50-4632-9D65-3CE07B492B32}" type="parTrans" cxnId="{39011D9B-2015-4F70-91F1-0F080A32A587}">
      <dgm:prSet/>
      <dgm:spPr/>
      <dgm:t>
        <a:bodyPr/>
        <a:lstStyle/>
        <a:p>
          <a:endParaRPr lang="es-MX"/>
        </a:p>
      </dgm:t>
    </dgm:pt>
    <dgm:pt modelId="{BA4E3532-FD7A-4D36-8222-21F09516A2A8}" type="sibTrans" cxnId="{39011D9B-2015-4F70-91F1-0F080A32A587}">
      <dgm:prSet/>
      <dgm:spPr/>
      <dgm:t>
        <a:bodyPr/>
        <a:lstStyle/>
        <a:p>
          <a:endParaRPr lang="es-MX"/>
        </a:p>
      </dgm:t>
    </dgm:pt>
    <dgm:pt modelId="{CAD267C9-4579-4F60-A573-8706AB9E7EEE}" type="pres">
      <dgm:prSet presAssocID="{9CDFDBC8-43CE-41F4-9AA9-D3A3F9BCD03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412EC7B-CAED-48CC-88DB-A5B500CF66EF}" type="pres">
      <dgm:prSet presAssocID="{87621B7D-9E10-4CA7-814F-81FAC1BF2C41}" presName="hierRoot1" presStyleCnt="0">
        <dgm:presLayoutVars>
          <dgm:hierBranch val="init"/>
        </dgm:presLayoutVars>
      </dgm:prSet>
      <dgm:spPr/>
    </dgm:pt>
    <dgm:pt modelId="{8408920D-5176-4546-A9AE-481643A9BA1E}" type="pres">
      <dgm:prSet presAssocID="{87621B7D-9E10-4CA7-814F-81FAC1BF2C41}" presName="rootComposite1" presStyleCnt="0"/>
      <dgm:spPr/>
    </dgm:pt>
    <dgm:pt modelId="{244D73CF-932D-46B5-BFD9-089B04EE2A52}" type="pres">
      <dgm:prSet presAssocID="{87621B7D-9E10-4CA7-814F-81FAC1BF2C41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9D81A16-90DC-4450-88C3-988F9390D160}" type="pres">
      <dgm:prSet presAssocID="{87621B7D-9E10-4CA7-814F-81FAC1BF2C41}" presName="rootConnector1" presStyleLbl="node1" presStyleIdx="0" presStyleCnt="0"/>
      <dgm:spPr/>
    </dgm:pt>
    <dgm:pt modelId="{45DB87D2-FD43-472D-B4F7-5621E8400F83}" type="pres">
      <dgm:prSet presAssocID="{87621B7D-9E10-4CA7-814F-81FAC1BF2C41}" presName="hierChild2" presStyleCnt="0"/>
      <dgm:spPr/>
    </dgm:pt>
    <dgm:pt modelId="{34F566C6-F441-4835-83F5-F10CFA7EEF84}" type="pres">
      <dgm:prSet presAssocID="{06BC16F0-DEBD-4D31-834E-59924A5FD1B4}" presName="Name37" presStyleLbl="parChTrans1D2" presStyleIdx="0" presStyleCnt="4"/>
      <dgm:spPr/>
    </dgm:pt>
    <dgm:pt modelId="{2F3793C8-3B35-429F-8A7C-A306744EE6A5}" type="pres">
      <dgm:prSet presAssocID="{628CCA4E-2A34-4F9A-86F5-7D1FD11B8A1D}" presName="hierRoot2" presStyleCnt="0">
        <dgm:presLayoutVars>
          <dgm:hierBranch val="init"/>
        </dgm:presLayoutVars>
      </dgm:prSet>
      <dgm:spPr/>
    </dgm:pt>
    <dgm:pt modelId="{362E4A12-79C6-4F8B-A47E-3DFFC32BAF10}" type="pres">
      <dgm:prSet presAssocID="{628CCA4E-2A34-4F9A-86F5-7D1FD11B8A1D}" presName="rootComposite" presStyleCnt="0"/>
      <dgm:spPr/>
    </dgm:pt>
    <dgm:pt modelId="{026EDB4D-D838-4C55-A0F8-225FA85FF80C}" type="pres">
      <dgm:prSet presAssocID="{628CCA4E-2A34-4F9A-86F5-7D1FD11B8A1D}" presName="rootText" presStyleLbl="node2" presStyleIdx="0" presStyleCnt="3" custLinFactX="94840" custLinFactY="-73769" custLinFactNeighborX="100000" custLinFactNeighborY="-1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4FE92C5-515F-4C7B-A283-C7ADEC6D69EA}" type="pres">
      <dgm:prSet presAssocID="{628CCA4E-2A34-4F9A-86F5-7D1FD11B8A1D}" presName="rootConnector" presStyleLbl="node2" presStyleIdx="0" presStyleCnt="3"/>
      <dgm:spPr/>
    </dgm:pt>
    <dgm:pt modelId="{9D3E3C42-7CDC-497E-944B-043F710C20BF}" type="pres">
      <dgm:prSet presAssocID="{628CCA4E-2A34-4F9A-86F5-7D1FD11B8A1D}" presName="hierChild4" presStyleCnt="0"/>
      <dgm:spPr/>
    </dgm:pt>
    <dgm:pt modelId="{70DBEF21-9DE8-4697-96F7-9BDF7E9361D1}" type="pres">
      <dgm:prSet presAssocID="{628CCA4E-2A34-4F9A-86F5-7D1FD11B8A1D}" presName="hierChild5" presStyleCnt="0"/>
      <dgm:spPr/>
    </dgm:pt>
    <dgm:pt modelId="{E45F6734-C224-48FC-AE00-F3A6D39A30E3}" type="pres">
      <dgm:prSet presAssocID="{F287293C-2C65-4C3B-A6AE-D2351CAABDA4}" presName="Name37" presStyleLbl="parChTrans1D2" presStyleIdx="1" presStyleCnt="4"/>
      <dgm:spPr/>
    </dgm:pt>
    <dgm:pt modelId="{D9A39E36-DB6D-4E04-918B-FF2A9536279D}" type="pres">
      <dgm:prSet presAssocID="{5753D713-A547-43A2-A563-821CFE419E63}" presName="hierRoot2" presStyleCnt="0">
        <dgm:presLayoutVars>
          <dgm:hierBranch val="init"/>
        </dgm:presLayoutVars>
      </dgm:prSet>
      <dgm:spPr/>
    </dgm:pt>
    <dgm:pt modelId="{CA465648-C0C7-4927-9351-D9E43F6161B8}" type="pres">
      <dgm:prSet presAssocID="{5753D713-A547-43A2-A563-821CFE419E63}" presName="rootComposite" presStyleCnt="0"/>
      <dgm:spPr/>
    </dgm:pt>
    <dgm:pt modelId="{7EDC2EC9-A1A2-4067-A5FB-D3AFDD2E833D}" type="pres">
      <dgm:prSet presAssocID="{5753D713-A547-43A2-A563-821CFE419E63}" presName="rootText" presStyleLbl="node2" presStyleIdx="1" presStyleCnt="3" custLinFactX="-58632" custLinFactNeighborX="-100000" custLinFactNeighborY="-32908">
        <dgm:presLayoutVars>
          <dgm:chPref val="3"/>
        </dgm:presLayoutVars>
      </dgm:prSet>
      <dgm:spPr/>
    </dgm:pt>
    <dgm:pt modelId="{8AFE0F02-2CC1-47F0-B8D1-F298838590AD}" type="pres">
      <dgm:prSet presAssocID="{5753D713-A547-43A2-A563-821CFE419E63}" presName="rootConnector" presStyleLbl="node2" presStyleIdx="1" presStyleCnt="3"/>
      <dgm:spPr/>
    </dgm:pt>
    <dgm:pt modelId="{2C4518C1-087B-402E-8E33-B11DBABE198F}" type="pres">
      <dgm:prSet presAssocID="{5753D713-A547-43A2-A563-821CFE419E63}" presName="hierChild4" presStyleCnt="0"/>
      <dgm:spPr/>
    </dgm:pt>
    <dgm:pt modelId="{5E755BB7-5A91-4B8B-AE6E-6E599B964C60}" type="pres">
      <dgm:prSet presAssocID="{CF5814C2-C32C-4158-91B5-CC82A808D79C}" presName="Name37" presStyleLbl="parChTrans1D3" presStyleIdx="0" presStyleCnt="4"/>
      <dgm:spPr/>
    </dgm:pt>
    <dgm:pt modelId="{B4CA438A-07A8-43E3-B64D-26F2550CCC9A}" type="pres">
      <dgm:prSet presAssocID="{74037336-B7C8-455D-AE5D-BCEC4AFCF1EC}" presName="hierRoot2" presStyleCnt="0">
        <dgm:presLayoutVars>
          <dgm:hierBranch val="init"/>
        </dgm:presLayoutVars>
      </dgm:prSet>
      <dgm:spPr/>
    </dgm:pt>
    <dgm:pt modelId="{D7BF0D29-5781-40E3-9DF6-E3E57657066C}" type="pres">
      <dgm:prSet presAssocID="{74037336-B7C8-455D-AE5D-BCEC4AFCF1EC}" presName="rootComposite" presStyleCnt="0"/>
      <dgm:spPr/>
    </dgm:pt>
    <dgm:pt modelId="{6A39743F-51B2-48A5-8C72-2C41DE7EF2BD}" type="pres">
      <dgm:prSet presAssocID="{74037336-B7C8-455D-AE5D-BCEC4AFCF1EC}" presName="rootText" presStyleLbl="node3" presStyleIdx="0" presStyleCnt="4" custLinFactNeighborX="-77714" custLinFactNeighborY="-84398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7D742B0-A3E8-4906-A12D-635752868B1A}" type="pres">
      <dgm:prSet presAssocID="{74037336-B7C8-455D-AE5D-BCEC4AFCF1EC}" presName="rootConnector" presStyleLbl="node3" presStyleIdx="0" presStyleCnt="4"/>
      <dgm:spPr/>
    </dgm:pt>
    <dgm:pt modelId="{2B0FABAB-0474-4ABB-B39D-E391DFA3446D}" type="pres">
      <dgm:prSet presAssocID="{74037336-B7C8-455D-AE5D-BCEC4AFCF1EC}" presName="hierChild4" presStyleCnt="0"/>
      <dgm:spPr/>
    </dgm:pt>
    <dgm:pt modelId="{2EDBF1B0-A70C-4633-8FEC-0D8E7CFE0078}" type="pres">
      <dgm:prSet presAssocID="{74037336-B7C8-455D-AE5D-BCEC4AFCF1EC}" presName="hierChild5" presStyleCnt="0"/>
      <dgm:spPr/>
    </dgm:pt>
    <dgm:pt modelId="{18DB7674-1CE6-4E7E-8306-0FACFAED0383}" type="pres">
      <dgm:prSet presAssocID="{03FBB36E-D4A9-4054-977F-355B6E44A54C}" presName="Name37" presStyleLbl="parChTrans1D3" presStyleIdx="1" presStyleCnt="4"/>
      <dgm:spPr/>
    </dgm:pt>
    <dgm:pt modelId="{638D2459-DCBC-46D7-8A93-4CB412FF534E}" type="pres">
      <dgm:prSet presAssocID="{AC808EDB-1287-4BF5-8908-45285CA83634}" presName="hierRoot2" presStyleCnt="0">
        <dgm:presLayoutVars>
          <dgm:hierBranch val="init"/>
        </dgm:presLayoutVars>
      </dgm:prSet>
      <dgm:spPr/>
    </dgm:pt>
    <dgm:pt modelId="{0280A09A-777B-48AB-8019-1766C956F5AD}" type="pres">
      <dgm:prSet presAssocID="{AC808EDB-1287-4BF5-8908-45285CA83634}" presName="rootComposite" presStyleCnt="0"/>
      <dgm:spPr/>
    </dgm:pt>
    <dgm:pt modelId="{1E6EB6DE-3167-4175-A9D5-3E7F91AD9AA3}" type="pres">
      <dgm:prSet presAssocID="{AC808EDB-1287-4BF5-8908-45285CA83634}" presName="rootText" presStyleLbl="node3" presStyleIdx="1" presStyleCnt="4" custLinFactX="-83632" custLinFactY="-65586" custLinFactNeighborX="-100000" custLinFactNeighborY="-100000">
        <dgm:presLayoutVars>
          <dgm:chPref val="3"/>
        </dgm:presLayoutVars>
      </dgm:prSet>
      <dgm:spPr/>
    </dgm:pt>
    <dgm:pt modelId="{2CCCD0C9-AE12-4658-9676-90F048B7F2EE}" type="pres">
      <dgm:prSet presAssocID="{AC808EDB-1287-4BF5-8908-45285CA83634}" presName="rootConnector" presStyleLbl="node3" presStyleIdx="1" presStyleCnt="4"/>
      <dgm:spPr/>
    </dgm:pt>
    <dgm:pt modelId="{B7278A27-01E1-43E3-BBF8-4EBB3C143609}" type="pres">
      <dgm:prSet presAssocID="{AC808EDB-1287-4BF5-8908-45285CA83634}" presName="hierChild4" presStyleCnt="0"/>
      <dgm:spPr/>
    </dgm:pt>
    <dgm:pt modelId="{0229FE16-3AA8-48AC-80A6-71B2BEB969AC}" type="pres">
      <dgm:prSet presAssocID="{AC808EDB-1287-4BF5-8908-45285CA83634}" presName="hierChild5" presStyleCnt="0"/>
      <dgm:spPr/>
    </dgm:pt>
    <dgm:pt modelId="{FAB397F2-3BDA-430C-9747-EB3AC774DC44}" type="pres">
      <dgm:prSet presAssocID="{5753D713-A547-43A2-A563-821CFE419E63}" presName="hierChild5" presStyleCnt="0"/>
      <dgm:spPr/>
    </dgm:pt>
    <dgm:pt modelId="{3C111CFC-E1DF-49BE-854B-38FE189BFA8D}" type="pres">
      <dgm:prSet presAssocID="{417EF531-BB8E-4630-AD7A-F1D5D14E5312}" presName="Name37" presStyleLbl="parChTrans1D2" presStyleIdx="2" presStyleCnt="4"/>
      <dgm:spPr/>
    </dgm:pt>
    <dgm:pt modelId="{53038DE3-A72E-4F5E-92FD-5E42D5ED54A2}" type="pres">
      <dgm:prSet presAssocID="{2787456B-9D40-4B40-A71B-E8C4E3E16B45}" presName="hierRoot2" presStyleCnt="0">
        <dgm:presLayoutVars>
          <dgm:hierBranch val="init"/>
        </dgm:presLayoutVars>
      </dgm:prSet>
      <dgm:spPr/>
    </dgm:pt>
    <dgm:pt modelId="{9C3E3A92-EE02-4CD9-85A6-4B0A365376AE}" type="pres">
      <dgm:prSet presAssocID="{2787456B-9D40-4B40-A71B-E8C4E3E16B45}" presName="rootComposite" presStyleCnt="0"/>
      <dgm:spPr/>
    </dgm:pt>
    <dgm:pt modelId="{7D12D8F6-093E-425F-A6A9-175FD439BE42}" type="pres">
      <dgm:prSet presAssocID="{2787456B-9D40-4B40-A71B-E8C4E3E16B45}" presName="rootText" presStyleLbl="node2" presStyleIdx="2" presStyleCnt="3" custLinFactNeighborX="-8759" custLinFactNeighborY="-47681">
        <dgm:presLayoutVars>
          <dgm:chPref val="3"/>
        </dgm:presLayoutVars>
      </dgm:prSet>
      <dgm:spPr/>
    </dgm:pt>
    <dgm:pt modelId="{96244C56-FDA1-4D60-96C4-D0A07A139406}" type="pres">
      <dgm:prSet presAssocID="{2787456B-9D40-4B40-A71B-E8C4E3E16B45}" presName="rootConnector" presStyleLbl="node2" presStyleIdx="2" presStyleCnt="3"/>
      <dgm:spPr/>
    </dgm:pt>
    <dgm:pt modelId="{0A22FF09-E454-4501-976C-5AEC91F1E0DD}" type="pres">
      <dgm:prSet presAssocID="{2787456B-9D40-4B40-A71B-E8C4E3E16B45}" presName="hierChild4" presStyleCnt="0"/>
      <dgm:spPr/>
    </dgm:pt>
    <dgm:pt modelId="{EAFD299B-D200-4500-A063-7EE0B3D378A7}" type="pres">
      <dgm:prSet presAssocID="{24CFD62D-8427-4467-89BE-2B27B4027A87}" presName="Name37" presStyleLbl="parChTrans1D3" presStyleIdx="2" presStyleCnt="4"/>
      <dgm:spPr/>
    </dgm:pt>
    <dgm:pt modelId="{33AD7DD0-F2B1-49BF-8B70-5D7B4B31AB4D}" type="pres">
      <dgm:prSet presAssocID="{CEC18670-4579-4FFB-B64A-B5BB5CECFB4B}" presName="hierRoot2" presStyleCnt="0">
        <dgm:presLayoutVars>
          <dgm:hierBranch val="init"/>
        </dgm:presLayoutVars>
      </dgm:prSet>
      <dgm:spPr/>
    </dgm:pt>
    <dgm:pt modelId="{6F0188ED-D503-4C06-8658-48A0C4E828A7}" type="pres">
      <dgm:prSet presAssocID="{CEC18670-4579-4FFB-B64A-B5BB5CECFB4B}" presName="rootComposite" presStyleCnt="0"/>
      <dgm:spPr/>
    </dgm:pt>
    <dgm:pt modelId="{D0C79B67-33CF-4BDF-9854-F1ABFA67F21A}" type="pres">
      <dgm:prSet presAssocID="{CEC18670-4579-4FFB-B64A-B5BB5CECFB4B}" presName="rootText" presStyleLbl="node3" presStyleIdx="2" presStyleCnt="4" custScaleX="111152" custScaleY="96079" custLinFactNeighborX="55085" custLinFactNeighborY="-6919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6965E37-14F7-4EDE-B4B8-386D3B53C720}" type="pres">
      <dgm:prSet presAssocID="{CEC18670-4579-4FFB-B64A-B5BB5CECFB4B}" presName="rootConnector" presStyleLbl="node3" presStyleIdx="2" presStyleCnt="4"/>
      <dgm:spPr/>
    </dgm:pt>
    <dgm:pt modelId="{DFFF99A0-095D-431F-AA34-2361CDF404AD}" type="pres">
      <dgm:prSet presAssocID="{CEC18670-4579-4FFB-B64A-B5BB5CECFB4B}" presName="hierChild4" presStyleCnt="0"/>
      <dgm:spPr/>
    </dgm:pt>
    <dgm:pt modelId="{D3A14408-DB83-4B3E-856C-8CF9B129D01C}" type="pres">
      <dgm:prSet presAssocID="{CEC18670-4579-4FFB-B64A-B5BB5CECFB4B}" presName="hierChild5" presStyleCnt="0"/>
      <dgm:spPr/>
    </dgm:pt>
    <dgm:pt modelId="{A646E71C-E476-4CDD-A3C8-41912759D62F}" type="pres">
      <dgm:prSet presAssocID="{BA402642-FC50-4632-9D65-3CE07B492B32}" presName="Name37" presStyleLbl="parChTrans1D3" presStyleIdx="3" presStyleCnt="4"/>
      <dgm:spPr/>
    </dgm:pt>
    <dgm:pt modelId="{4DC10E14-D7A4-42AA-9F0C-EA72022DADD0}" type="pres">
      <dgm:prSet presAssocID="{FD35A5C6-AB60-402B-9EEB-05055018F64E}" presName="hierRoot2" presStyleCnt="0">
        <dgm:presLayoutVars>
          <dgm:hierBranch val="init"/>
        </dgm:presLayoutVars>
      </dgm:prSet>
      <dgm:spPr/>
    </dgm:pt>
    <dgm:pt modelId="{EF8C50C7-5E64-4DB8-AEAD-C4D912FADB2D}" type="pres">
      <dgm:prSet presAssocID="{FD35A5C6-AB60-402B-9EEB-05055018F64E}" presName="rootComposite" presStyleCnt="0"/>
      <dgm:spPr/>
    </dgm:pt>
    <dgm:pt modelId="{1EDBA75B-8DBD-458D-8F14-420BE164AD92}" type="pres">
      <dgm:prSet presAssocID="{FD35A5C6-AB60-402B-9EEB-05055018F64E}" presName="rootText" presStyleLbl="node3" presStyleIdx="3" presStyleCnt="4" custLinFactY="-16055" custLinFactNeighborX="-71286" custLinFactNeighborY="-1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3BE41BA-4F89-4EAC-9C38-CFF40EF73084}" type="pres">
      <dgm:prSet presAssocID="{FD35A5C6-AB60-402B-9EEB-05055018F64E}" presName="rootConnector" presStyleLbl="node3" presStyleIdx="3" presStyleCnt="4"/>
      <dgm:spPr/>
    </dgm:pt>
    <dgm:pt modelId="{12BD8D86-4185-4E69-B604-BFE0BEC6459C}" type="pres">
      <dgm:prSet presAssocID="{FD35A5C6-AB60-402B-9EEB-05055018F64E}" presName="hierChild4" presStyleCnt="0"/>
      <dgm:spPr/>
    </dgm:pt>
    <dgm:pt modelId="{6E63F9F5-F446-4257-AF8D-36281CA5908C}" type="pres">
      <dgm:prSet presAssocID="{FD35A5C6-AB60-402B-9EEB-05055018F64E}" presName="hierChild5" presStyleCnt="0"/>
      <dgm:spPr/>
    </dgm:pt>
    <dgm:pt modelId="{AB537D52-1709-4152-A2BE-96757449DFF0}" type="pres">
      <dgm:prSet presAssocID="{2787456B-9D40-4B40-A71B-E8C4E3E16B45}" presName="hierChild5" presStyleCnt="0"/>
      <dgm:spPr/>
    </dgm:pt>
    <dgm:pt modelId="{406212D6-CADA-4C9F-AE69-F951ED585C0F}" type="pres">
      <dgm:prSet presAssocID="{87621B7D-9E10-4CA7-814F-81FAC1BF2C41}" presName="hierChild3" presStyleCnt="0"/>
      <dgm:spPr/>
    </dgm:pt>
    <dgm:pt modelId="{06281AD8-C358-4580-9C7C-4F8ED0C6A750}" type="pres">
      <dgm:prSet presAssocID="{1097CA5F-152F-4139-B9C4-A8BDE1FD7FCE}" presName="Name111" presStyleLbl="parChTrans1D2" presStyleIdx="3" presStyleCnt="4"/>
      <dgm:spPr/>
    </dgm:pt>
    <dgm:pt modelId="{B4937A46-4E47-4319-8584-6E3A723073D2}" type="pres">
      <dgm:prSet presAssocID="{101157B2-5AED-413F-9BE7-70BCDC0B9081}" presName="hierRoot3" presStyleCnt="0">
        <dgm:presLayoutVars>
          <dgm:hierBranch val="init"/>
        </dgm:presLayoutVars>
      </dgm:prSet>
      <dgm:spPr/>
    </dgm:pt>
    <dgm:pt modelId="{A31405EB-A3D8-41FC-AFC4-DABDE7C90C3B}" type="pres">
      <dgm:prSet presAssocID="{101157B2-5AED-413F-9BE7-70BCDC0B9081}" presName="rootComposite3" presStyleCnt="0"/>
      <dgm:spPr/>
    </dgm:pt>
    <dgm:pt modelId="{7CDF7BE8-12CC-4C84-B1E6-5B1A8E518A2B}" type="pres">
      <dgm:prSet presAssocID="{101157B2-5AED-413F-9BE7-70BCDC0B9081}" presName="rootText3" presStyleLbl="asst1" presStyleIdx="0" presStyleCnt="1" custLinFactNeighborX="-1941" custLinFactNeighborY="-2631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8D06F6A-CE0C-46FD-BA0F-AFB279EFB396}" type="pres">
      <dgm:prSet presAssocID="{101157B2-5AED-413F-9BE7-70BCDC0B9081}" presName="rootConnector3" presStyleLbl="asst1" presStyleIdx="0" presStyleCnt="1"/>
      <dgm:spPr/>
    </dgm:pt>
    <dgm:pt modelId="{C6F82FD9-12EE-40D7-B933-8B6043209EBB}" type="pres">
      <dgm:prSet presAssocID="{101157B2-5AED-413F-9BE7-70BCDC0B9081}" presName="hierChild6" presStyleCnt="0"/>
      <dgm:spPr/>
    </dgm:pt>
    <dgm:pt modelId="{F11B9E95-B335-40B5-B26D-8F2ED3AC9C54}" type="pres">
      <dgm:prSet presAssocID="{101157B2-5AED-413F-9BE7-70BCDC0B9081}" presName="hierChild7" presStyleCnt="0"/>
      <dgm:spPr/>
    </dgm:pt>
  </dgm:ptLst>
  <dgm:cxnLst>
    <dgm:cxn modelId="{D17F49B9-E97D-4AB9-B424-B09355FAC967}" type="presOf" srcId="{2787456B-9D40-4B40-A71B-E8C4E3E16B45}" destId="{7D12D8F6-093E-425F-A6A9-175FD439BE42}" srcOrd="0" destOrd="0" presId="urn:microsoft.com/office/officeart/2005/8/layout/orgChart1"/>
    <dgm:cxn modelId="{0EB33DFD-9025-4C14-A478-0723BE7131B0}" type="presOf" srcId="{5753D713-A547-43A2-A563-821CFE419E63}" destId="{8AFE0F02-2CC1-47F0-B8D1-F298838590AD}" srcOrd="1" destOrd="0" presId="urn:microsoft.com/office/officeart/2005/8/layout/orgChart1"/>
    <dgm:cxn modelId="{2477136C-B2BE-46D2-A1A3-BD660EA432FA}" type="presOf" srcId="{FD35A5C6-AB60-402B-9EEB-05055018F64E}" destId="{D3BE41BA-4F89-4EAC-9C38-CFF40EF73084}" srcOrd="1" destOrd="0" presId="urn:microsoft.com/office/officeart/2005/8/layout/orgChart1"/>
    <dgm:cxn modelId="{DAB993CD-0CE1-4B67-A3E4-235F9F5084EB}" type="presOf" srcId="{5753D713-A547-43A2-A563-821CFE419E63}" destId="{7EDC2EC9-A1A2-4067-A5FB-D3AFDD2E833D}" srcOrd="0" destOrd="0" presId="urn:microsoft.com/office/officeart/2005/8/layout/orgChart1"/>
    <dgm:cxn modelId="{7C560885-3172-462C-BB19-1EC985446A21}" srcId="{5753D713-A547-43A2-A563-821CFE419E63}" destId="{AC808EDB-1287-4BF5-8908-45285CA83634}" srcOrd="1" destOrd="0" parTransId="{03FBB36E-D4A9-4054-977F-355B6E44A54C}" sibTransId="{EBEA0AC5-E523-47CB-BD0C-13DCF0C50F05}"/>
    <dgm:cxn modelId="{24509930-1F68-4CB0-96BC-692BDFF37443}" type="presOf" srcId="{BA402642-FC50-4632-9D65-3CE07B492B32}" destId="{A646E71C-E476-4CDD-A3C8-41912759D62F}" srcOrd="0" destOrd="0" presId="urn:microsoft.com/office/officeart/2005/8/layout/orgChart1"/>
    <dgm:cxn modelId="{5C9A84BB-1913-445F-81FF-D60158685767}" srcId="{87621B7D-9E10-4CA7-814F-81FAC1BF2C41}" destId="{628CCA4E-2A34-4F9A-86F5-7D1FD11B8A1D}" srcOrd="1" destOrd="0" parTransId="{06BC16F0-DEBD-4D31-834E-59924A5FD1B4}" sibTransId="{987D0FA9-D697-4667-9814-658197ED7834}"/>
    <dgm:cxn modelId="{F826994F-7A74-4E01-B0BF-2013D066271B}" type="presOf" srcId="{101157B2-5AED-413F-9BE7-70BCDC0B9081}" destId="{7CDF7BE8-12CC-4C84-B1E6-5B1A8E518A2B}" srcOrd="0" destOrd="0" presId="urn:microsoft.com/office/officeart/2005/8/layout/orgChart1"/>
    <dgm:cxn modelId="{93236FF7-6251-41C4-AB4E-2AD1912D9B6E}" type="presOf" srcId="{06BC16F0-DEBD-4D31-834E-59924A5FD1B4}" destId="{34F566C6-F441-4835-83F5-F10CFA7EEF84}" srcOrd="0" destOrd="0" presId="urn:microsoft.com/office/officeart/2005/8/layout/orgChart1"/>
    <dgm:cxn modelId="{0F4C457C-D344-4AA1-90D8-9C35AE38489D}" srcId="{87621B7D-9E10-4CA7-814F-81FAC1BF2C41}" destId="{2787456B-9D40-4B40-A71B-E8C4E3E16B45}" srcOrd="3" destOrd="0" parTransId="{417EF531-BB8E-4630-AD7A-F1D5D14E5312}" sibTransId="{D8885218-D850-45DB-8B3E-7D5A8E578B0B}"/>
    <dgm:cxn modelId="{BEB065DC-9D5D-4D37-BCF3-6C606919EAE5}" type="presOf" srcId="{87621B7D-9E10-4CA7-814F-81FAC1BF2C41}" destId="{E9D81A16-90DC-4450-88C3-988F9390D160}" srcOrd="1" destOrd="0" presId="urn:microsoft.com/office/officeart/2005/8/layout/orgChart1"/>
    <dgm:cxn modelId="{D23089CE-54C5-464D-88C7-BCA501918D36}" type="presOf" srcId="{74037336-B7C8-455D-AE5D-BCEC4AFCF1EC}" destId="{6A39743F-51B2-48A5-8C72-2C41DE7EF2BD}" srcOrd="0" destOrd="0" presId="urn:microsoft.com/office/officeart/2005/8/layout/orgChart1"/>
    <dgm:cxn modelId="{9A915584-B0D8-4E9A-A79B-9E76E831706D}" type="presOf" srcId="{CEC18670-4579-4FFB-B64A-B5BB5CECFB4B}" destId="{76965E37-14F7-4EDE-B4B8-386D3B53C720}" srcOrd="1" destOrd="0" presId="urn:microsoft.com/office/officeart/2005/8/layout/orgChart1"/>
    <dgm:cxn modelId="{3DCC7A20-97C3-426C-A127-444DE3136790}" srcId="{5753D713-A547-43A2-A563-821CFE419E63}" destId="{74037336-B7C8-455D-AE5D-BCEC4AFCF1EC}" srcOrd="0" destOrd="0" parTransId="{CF5814C2-C32C-4158-91B5-CC82A808D79C}" sibTransId="{31849851-F8CC-492F-8552-80C48E426A3A}"/>
    <dgm:cxn modelId="{9C364565-BBFA-4173-AB00-48E57DD66C77}" type="presOf" srcId="{101157B2-5AED-413F-9BE7-70BCDC0B9081}" destId="{28D06F6A-CE0C-46FD-BA0F-AFB279EFB396}" srcOrd="1" destOrd="0" presId="urn:microsoft.com/office/officeart/2005/8/layout/orgChart1"/>
    <dgm:cxn modelId="{1E46B3C3-ECDA-44B4-B3EC-11A04D809265}" type="presOf" srcId="{628CCA4E-2A34-4F9A-86F5-7D1FD11B8A1D}" destId="{026EDB4D-D838-4C55-A0F8-225FA85FF80C}" srcOrd="0" destOrd="0" presId="urn:microsoft.com/office/officeart/2005/8/layout/orgChart1"/>
    <dgm:cxn modelId="{1A26E029-B642-47A3-A198-40C181E0DDCF}" srcId="{87621B7D-9E10-4CA7-814F-81FAC1BF2C41}" destId="{5753D713-A547-43A2-A563-821CFE419E63}" srcOrd="2" destOrd="0" parTransId="{F287293C-2C65-4C3B-A6AE-D2351CAABDA4}" sibTransId="{49C04474-D645-4EA0-9E6A-E1F0BE69392E}"/>
    <dgm:cxn modelId="{C523DACC-0B5A-46ED-9428-3DC08F6E6184}" type="presOf" srcId="{2787456B-9D40-4B40-A71B-E8C4E3E16B45}" destId="{96244C56-FDA1-4D60-96C4-D0A07A139406}" srcOrd="1" destOrd="0" presId="urn:microsoft.com/office/officeart/2005/8/layout/orgChart1"/>
    <dgm:cxn modelId="{205F7082-F268-4769-B577-3ED91BB4FD27}" srcId="{87621B7D-9E10-4CA7-814F-81FAC1BF2C41}" destId="{101157B2-5AED-413F-9BE7-70BCDC0B9081}" srcOrd="0" destOrd="0" parTransId="{1097CA5F-152F-4139-B9C4-A8BDE1FD7FCE}" sibTransId="{B4B0776F-1757-4CD4-90D4-F4F9F3D2B94A}"/>
    <dgm:cxn modelId="{81636762-45F2-4673-B82E-D86BB63E1F58}" type="presOf" srcId="{AC808EDB-1287-4BF5-8908-45285CA83634}" destId="{1E6EB6DE-3167-4175-A9D5-3E7F91AD9AA3}" srcOrd="0" destOrd="0" presId="urn:microsoft.com/office/officeart/2005/8/layout/orgChart1"/>
    <dgm:cxn modelId="{B172E81C-88F6-420A-BEA3-B7CD7008EA92}" type="presOf" srcId="{AC808EDB-1287-4BF5-8908-45285CA83634}" destId="{2CCCD0C9-AE12-4658-9676-90F048B7F2EE}" srcOrd="1" destOrd="0" presId="urn:microsoft.com/office/officeart/2005/8/layout/orgChart1"/>
    <dgm:cxn modelId="{C0D9DAA7-7E67-41C4-A8B4-76BE8FBD1168}" type="presOf" srcId="{CEC18670-4579-4FFB-B64A-B5BB5CECFB4B}" destId="{D0C79B67-33CF-4BDF-9854-F1ABFA67F21A}" srcOrd="0" destOrd="0" presId="urn:microsoft.com/office/officeart/2005/8/layout/orgChart1"/>
    <dgm:cxn modelId="{FD7AFF14-AA55-4FEE-954E-11E5D44D356C}" type="presOf" srcId="{FD35A5C6-AB60-402B-9EEB-05055018F64E}" destId="{1EDBA75B-8DBD-458D-8F14-420BE164AD92}" srcOrd="0" destOrd="0" presId="urn:microsoft.com/office/officeart/2005/8/layout/orgChart1"/>
    <dgm:cxn modelId="{2F16D1A7-48F7-4FF2-B8AD-72FF22D708B6}" type="presOf" srcId="{F287293C-2C65-4C3B-A6AE-D2351CAABDA4}" destId="{E45F6734-C224-48FC-AE00-F3A6D39A30E3}" srcOrd="0" destOrd="0" presId="urn:microsoft.com/office/officeart/2005/8/layout/orgChart1"/>
    <dgm:cxn modelId="{AA93D839-B66E-47AF-AEA4-0BB470E78D30}" type="presOf" srcId="{87621B7D-9E10-4CA7-814F-81FAC1BF2C41}" destId="{244D73CF-932D-46B5-BFD9-089B04EE2A52}" srcOrd="0" destOrd="0" presId="urn:microsoft.com/office/officeart/2005/8/layout/orgChart1"/>
    <dgm:cxn modelId="{144506A9-6DA3-4BAC-B835-127405697D72}" type="presOf" srcId="{9CDFDBC8-43CE-41F4-9AA9-D3A3F9BCD03B}" destId="{CAD267C9-4579-4F60-A573-8706AB9E7EEE}" srcOrd="0" destOrd="0" presId="urn:microsoft.com/office/officeart/2005/8/layout/orgChart1"/>
    <dgm:cxn modelId="{13860697-A417-4497-80A0-13C3DA5FC696}" type="presOf" srcId="{24CFD62D-8427-4467-89BE-2B27B4027A87}" destId="{EAFD299B-D200-4500-A063-7EE0B3D378A7}" srcOrd="0" destOrd="0" presId="urn:microsoft.com/office/officeart/2005/8/layout/orgChart1"/>
    <dgm:cxn modelId="{28345832-ED82-425B-9245-E1ED6112B83A}" type="presOf" srcId="{628CCA4E-2A34-4F9A-86F5-7D1FD11B8A1D}" destId="{94FE92C5-515F-4C7B-A283-C7ADEC6D69EA}" srcOrd="1" destOrd="0" presId="urn:microsoft.com/office/officeart/2005/8/layout/orgChart1"/>
    <dgm:cxn modelId="{39011D9B-2015-4F70-91F1-0F080A32A587}" srcId="{2787456B-9D40-4B40-A71B-E8C4E3E16B45}" destId="{FD35A5C6-AB60-402B-9EEB-05055018F64E}" srcOrd="1" destOrd="0" parTransId="{BA402642-FC50-4632-9D65-3CE07B492B32}" sibTransId="{BA4E3532-FD7A-4D36-8222-21F09516A2A8}"/>
    <dgm:cxn modelId="{486635C0-8D4D-4BE5-8FDD-E0A13B17B9A1}" type="presOf" srcId="{1097CA5F-152F-4139-B9C4-A8BDE1FD7FCE}" destId="{06281AD8-C358-4580-9C7C-4F8ED0C6A750}" srcOrd="0" destOrd="0" presId="urn:microsoft.com/office/officeart/2005/8/layout/orgChart1"/>
    <dgm:cxn modelId="{B9FE0E56-BA46-40ED-B8DA-BBA297B24FD1}" srcId="{9CDFDBC8-43CE-41F4-9AA9-D3A3F9BCD03B}" destId="{87621B7D-9E10-4CA7-814F-81FAC1BF2C41}" srcOrd="0" destOrd="0" parTransId="{FC53C576-F23D-4AB1-8A68-C86DA7C8A373}" sibTransId="{52FF3865-D47F-40BA-900D-B004DC53DF11}"/>
    <dgm:cxn modelId="{FCF97809-9D76-4011-B152-9DA03168E90E}" type="presOf" srcId="{417EF531-BB8E-4630-AD7A-F1D5D14E5312}" destId="{3C111CFC-E1DF-49BE-854B-38FE189BFA8D}" srcOrd="0" destOrd="0" presId="urn:microsoft.com/office/officeart/2005/8/layout/orgChart1"/>
    <dgm:cxn modelId="{846A33DD-954F-4DB9-A374-4FEA02E0B915}" type="presOf" srcId="{CF5814C2-C32C-4158-91B5-CC82A808D79C}" destId="{5E755BB7-5A91-4B8B-AE6E-6E599B964C60}" srcOrd="0" destOrd="0" presId="urn:microsoft.com/office/officeart/2005/8/layout/orgChart1"/>
    <dgm:cxn modelId="{47B7A2E8-A2F2-4D8E-B9B1-DE5072C8F9BA}" srcId="{2787456B-9D40-4B40-A71B-E8C4E3E16B45}" destId="{CEC18670-4579-4FFB-B64A-B5BB5CECFB4B}" srcOrd="0" destOrd="0" parTransId="{24CFD62D-8427-4467-89BE-2B27B4027A87}" sibTransId="{CAEC2FF6-A3A9-4C95-8F97-EF748CF7F5DC}"/>
    <dgm:cxn modelId="{D94CCCB7-CD75-4E8E-AB94-26C2B4CCA154}" type="presOf" srcId="{03FBB36E-D4A9-4054-977F-355B6E44A54C}" destId="{18DB7674-1CE6-4E7E-8306-0FACFAED0383}" srcOrd="0" destOrd="0" presId="urn:microsoft.com/office/officeart/2005/8/layout/orgChart1"/>
    <dgm:cxn modelId="{D685B15D-3AAD-46B2-AF64-8A8E7E418E49}" type="presOf" srcId="{74037336-B7C8-455D-AE5D-BCEC4AFCF1EC}" destId="{E7D742B0-A3E8-4906-A12D-635752868B1A}" srcOrd="1" destOrd="0" presId="urn:microsoft.com/office/officeart/2005/8/layout/orgChart1"/>
    <dgm:cxn modelId="{100BC4A4-608E-4F1E-ACC8-205157195B9F}" type="presParOf" srcId="{CAD267C9-4579-4F60-A573-8706AB9E7EEE}" destId="{4412EC7B-CAED-48CC-88DB-A5B500CF66EF}" srcOrd="0" destOrd="0" presId="urn:microsoft.com/office/officeart/2005/8/layout/orgChart1"/>
    <dgm:cxn modelId="{1F72EEE9-7ADB-4ADD-9393-8FAB159618A7}" type="presParOf" srcId="{4412EC7B-CAED-48CC-88DB-A5B500CF66EF}" destId="{8408920D-5176-4546-A9AE-481643A9BA1E}" srcOrd="0" destOrd="0" presId="urn:microsoft.com/office/officeart/2005/8/layout/orgChart1"/>
    <dgm:cxn modelId="{C942500F-AFE9-4ED7-8F00-691F294EB6F2}" type="presParOf" srcId="{8408920D-5176-4546-A9AE-481643A9BA1E}" destId="{244D73CF-932D-46B5-BFD9-089B04EE2A52}" srcOrd="0" destOrd="0" presId="urn:microsoft.com/office/officeart/2005/8/layout/orgChart1"/>
    <dgm:cxn modelId="{D5D22C28-B2B2-4889-9CE4-1346B608ED89}" type="presParOf" srcId="{8408920D-5176-4546-A9AE-481643A9BA1E}" destId="{E9D81A16-90DC-4450-88C3-988F9390D160}" srcOrd="1" destOrd="0" presId="urn:microsoft.com/office/officeart/2005/8/layout/orgChart1"/>
    <dgm:cxn modelId="{49B6785C-778A-41E8-9C2A-E079ABFEFB32}" type="presParOf" srcId="{4412EC7B-CAED-48CC-88DB-A5B500CF66EF}" destId="{45DB87D2-FD43-472D-B4F7-5621E8400F83}" srcOrd="1" destOrd="0" presId="urn:microsoft.com/office/officeart/2005/8/layout/orgChart1"/>
    <dgm:cxn modelId="{C50BC345-4060-4F98-967D-3035753E2607}" type="presParOf" srcId="{45DB87D2-FD43-472D-B4F7-5621E8400F83}" destId="{34F566C6-F441-4835-83F5-F10CFA7EEF84}" srcOrd="0" destOrd="0" presId="urn:microsoft.com/office/officeart/2005/8/layout/orgChart1"/>
    <dgm:cxn modelId="{A50AF440-8F1C-4054-BB3C-BA42F80EC5A4}" type="presParOf" srcId="{45DB87D2-FD43-472D-B4F7-5621E8400F83}" destId="{2F3793C8-3B35-429F-8A7C-A306744EE6A5}" srcOrd="1" destOrd="0" presId="urn:microsoft.com/office/officeart/2005/8/layout/orgChart1"/>
    <dgm:cxn modelId="{CFC2978C-4C65-4EC0-9703-C4A4BC917042}" type="presParOf" srcId="{2F3793C8-3B35-429F-8A7C-A306744EE6A5}" destId="{362E4A12-79C6-4F8B-A47E-3DFFC32BAF10}" srcOrd="0" destOrd="0" presId="urn:microsoft.com/office/officeart/2005/8/layout/orgChart1"/>
    <dgm:cxn modelId="{3A33DCA0-FD67-4E4E-BD09-D1966E74E881}" type="presParOf" srcId="{362E4A12-79C6-4F8B-A47E-3DFFC32BAF10}" destId="{026EDB4D-D838-4C55-A0F8-225FA85FF80C}" srcOrd="0" destOrd="0" presId="urn:microsoft.com/office/officeart/2005/8/layout/orgChart1"/>
    <dgm:cxn modelId="{20900CE2-DC9C-4B2E-B838-37B66DBDEE64}" type="presParOf" srcId="{362E4A12-79C6-4F8B-A47E-3DFFC32BAF10}" destId="{94FE92C5-515F-4C7B-A283-C7ADEC6D69EA}" srcOrd="1" destOrd="0" presId="urn:microsoft.com/office/officeart/2005/8/layout/orgChart1"/>
    <dgm:cxn modelId="{C0D7E857-CA65-410A-ACFE-986CC9DFF3BC}" type="presParOf" srcId="{2F3793C8-3B35-429F-8A7C-A306744EE6A5}" destId="{9D3E3C42-7CDC-497E-944B-043F710C20BF}" srcOrd="1" destOrd="0" presId="urn:microsoft.com/office/officeart/2005/8/layout/orgChart1"/>
    <dgm:cxn modelId="{F47E94AD-AEB6-4979-8443-A5526C1B47BA}" type="presParOf" srcId="{2F3793C8-3B35-429F-8A7C-A306744EE6A5}" destId="{70DBEF21-9DE8-4697-96F7-9BDF7E9361D1}" srcOrd="2" destOrd="0" presId="urn:microsoft.com/office/officeart/2005/8/layout/orgChart1"/>
    <dgm:cxn modelId="{CBC57E53-8211-4DEA-9AED-2FF2B52A7E3E}" type="presParOf" srcId="{45DB87D2-FD43-472D-B4F7-5621E8400F83}" destId="{E45F6734-C224-48FC-AE00-F3A6D39A30E3}" srcOrd="2" destOrd="0" presId="urn:microsoft.com/office/officeart/2005/8/layout/orgChart1"/>
    <dgm:cxn modelId="{65EF595F-B17B-4DA3-94B1-4F5BFC778A81}" type="presParOf" srcId="{45DB87D2-FD43-472D-B4F7-5621E8400F83}" destId="{D9A39E36-DB6D-4E04-918B-FF2A9536279D}" srcOrd="3" destOrd="0" presId="urn:microsoft.com/office/officeart/2005/8/layout/orgChart1"/>
    <dgm:cxn modelId="{5E0871F6-FE42-4E52-ACCB-927D7172F557}" type="presParOf" srcId="{D9A39E36-DB6D-4E04-918B-FF2A9536279D}" destId="{CA465648-C0C7-4927-9351-D9E43F6161B8}" srcOrd="0" destOrd="0" presId="urn:microsoft.com/office/officeart/2005/8/layout/orgChart1"/>
    <dgm:cxn modelId="{6D43872F-75B7-424F-96DF-6146060F4D8A}" type="presParOf" srcId="{CA465648-C0C7-4927-9351-D9E43F6161B8}" destId="{7EDC2EC9-A1A2-4067-A5FB-D3AFDD2E833D}" srcOrd="0" destOrd="0" presId="urn:microsoft.com/office/officeart/2005/8/layout/orgChart1"/>
    <dgm:cxn modelId="{73279188-92BD-468B-BB44-8CDB2C7ED3B2}" type="presParOf" srcId="{CA465648-C0C7-4927-9351-D9E43F6161B8}" destId="{8AFE0F02-2CC1-47F0-B8D1-F298838590AD}" srcOrd="1" destOrd="0" presId="urn:microsoft.com/office/officeart/2005/8/layout/orgChart1"/>
    <dgm:cxn modelId="{647690F2-1136-40D5-B1C5-B1E268A214D5}" type="presParOf" srcId="{D9A39E36-DB6D-4E04-918B-FF2A9536279D}" destId="{2C4518C1-087B-402E-8E33-B11DBABE198F}" srcOrd="1" destOrd="0" presId="urn:microsoft.com/office/officeart/2005/8/layout/orgChart1"/>
    <dgm:cxn modelId="{DF44688B-3A2B-4DBE-9219-A475E1BC770F}" type="presParOf" srcId="{2C4518C1-087B-402E-8E33-B11DBABE198F}" destId="{5E755BB7-5A91-4B8B-AE6E-6E599B964C60}" srcOrd="0" destOrd="0" presId="urn:microsoft.com/office/officeart/2005/8/layout/orgChart1"/>
    <dgm:cxn modelId="{D73768D3-9088-47A1-B799-33EEEBC4D477}" type="presParOf" srcId="{2C4518C1-087B-402E-8E33-B11DBABE198F}" destId="{B4CA438A-07A8-43E3-B64D-26F2550CCC9A}" srcOrd="1" destOrd="0" presId="urn:microsoft.com/office/officeart/2005/8/layout/orgChart1"/>
    <dgm:cxn modelId="{F08E8EB7-7FF5-46A2-A4A5-D8D6BB92302F}" type="presParOf" srcId="{B4CA438A-07A8-43E3-B64D-26F2550CCC9A}" destId="{D7BF0D29-5781-40E3-9DF6-E3E57657066C}" srcOrd="0" destOrd="0" presId="urn:microsoft.com/office/officeart/2005/8/layout/orgChart1"/>
    <dgm:cxn modelId="{B7504D0C-8797-47F2-8194-8BFBD38338AE}" type="presParOf" srcId="{D7BF0D29-5781-40E3-9DF6-E3E57657066C}" destId="{6A39743F-51B2-48A5-8C72-2C41DE7EF2BD}" srcOrd="0" destOrd="0" presId="urn:microsoft.com/office/officeart/2005/8/layout/orgChart1"/>
    <dgm:cxn modelId="{E691F625-AC40-49FD-B75E-07DA23EC3C80}" type="presParOf" srcId="{D7BF0D29-5781-40E3-9DF6-E3E57657066C}" destId="{E7D742B0-A3E8-4906-A12D-635752868B1A}" srcOrd="1" destOrd="0" presId="urn:microsoft.com/office/officeart/2005/8/layout/orgChart1"/>
    <dgm:cxn modelId="{7BF75ABD-AC74-4294-B7C8-F038F940F398}" type="presParOf" srcId="{B4CA438A-07A8-43E3-B64D-26F2550CCC9A}" destId="{2B0FABAB-0474-4ABB-B39D-E391DFA3446D}" srcOrd="1" destOrd="0" presId="urn:microsoft.com/office/officeart/2005/8/layout/orgChart1"/>
    <dgm:cxn modelId="{128BC30B-B5DD-4BD8-A40E-B63DAC41ECD3}" type="presParOf" srcId="{B4CA438A-07A8-43E3-B64D-26F2550CCC9A}" destId="{2EDBF1B0-A70C-4633-8FEC-0D8E7CFE0078}" srcOrd="2" destOrd="0" presId="urn:microsoft.com/office/officeart/2005/8/layout/orgChart1"/>
    <dgm:cxn modelId="{821C5B1B-43A9-42D9-96F5-6DAB3570A46F}" type="presParOf" srcId="{2C4518C1-087B-402E-8E33-B11DBABE198F}" destId="{18DB7674-1CE6-4E7E-8306-0FACFAED0383}" srcOrd="2" destOrd="0" presId="urn:microsoft.com/office/officeart/2005/8/layout/orgChart1"/>
    <dgm:cxn modelId="{A105BD93-721C-4BAB-8687-609D3271696A}" type="presParOf" srcId="{2C4518C1-087B-402E-8E33-B11DBABE198F}" destId="{638D2459-DCBC-46D7-8A93-4CB412FF534E}" srcOrd="3" destOrd="0" presId="urn:microsoft.com/office/officeart/2005/8/layout/orgChart1"/>
    <dgm:cxn modelId="{9D22E4A0-ECEE-4AB3-8F1D-CC8A0106661D}" type="presParOf" srcId="{638D2459-DCBC-46D7-8A93-4CB412FF534E}" destId="{0280A09A-777B-48AB-8019-1766C956F5AD}" srcOrd="0" destOrd="0" presId="urn:microsoft.com/office/officeart/2005/8/layout/orgChart1"/>
    <dgm:cxn modelId="{6F6EC859-0CEB-4164-B5B7-BBE1B944E326}" type="presParOf" srcId="{0280A09A-777B-48AB-8019-1766C956F5AD}" destId="{1E6EB6DE-3167-4175-A9D5-3E7F91AD9AA3}" srcOrd="0" destOrd="0" presId="urn:microsoft.com/office/officeart/2005/8/layout/orgChart1"/>
    <dgm:cxn modelId="{E4F5DD0C-1A04-466A-AACF-6119A60E02EF}" type="presParOf" srcId="{0280A09A-777B-48AB-8019-1766C956F5AD}" destId="{2CCCD0C9-AE12-4658-9676-90F048B7F2EE}" srcOrd="1" destOrd="0" presId="urn:microsoft.com/office/officeart/2005/8/layout/orgChart1"/>
    <dgm:cxn modelId="{A3D108FA-9D86-41AE-80E6-C4704749BCD2}" type="presParOf" srcId="{638D2459-DCBC-46D7-8A93-4CB412FF534E}" destId="{B7278A27-01E1-43E3-BBF8-4EBB3C143609}" srcOrd="1" destOrd="0" presId="urn:microsoft.com/office/officeart/2005/8/layout/orgChart1"/>
    <dgm:cxn modelId="{B91CD109-A410-43DD-8004-817A365F4CF5}" type="presParOf" srcId="{638D2459-DCBC-46D7-8A93-4CB412FF534E}" destId="{0229FE16-3AA8-48AC-80A6-71B2BEB969AC}" srcOrd="2" destOrd="0" presId="urn:microsoft.com/office/officeart/2005/8/layout/orgChart1"/>
    <dgm:cxn modelId="{A875315B-EE32-401D-B7A0-1B41CD20E6CC}" type="presParOf" srcId="{D9A39E36-DB6D-4E04-918B-FF2A9536279D}" destId="{FAB397F2-3BDA-430C-9747-EB3AC774DC44}" srcOrd="2" destOrd="0" presId="urn:microsoft.com/office/officeart/2005/8/layout/orgChart1"/>
    <dgm:cxn modelId="{D013CAD2-311C-4E66-85C0-DE348E2203CC}" type="presParOf" srcId="{45DB87D2-FD43-472D-B4F7-5621E8400F83}" destId="{3C111CFC-E1DF-49BE-854B-38FE189BFA8D}" srcOrd="4" destOrd="0" presId="urn:microsoft.com/office/officeart/2005/8/layout/orgChart1"/>
    <dgm:cxn modelId="{1D7DE5F8-C0FF-4336-ABFD-083B394B9B35}" type="presParOf" srcId="{45DB87D2-FD43-472D-B4F7-5621E8400F83}" destId="{53038DE3-A72E-4F5E-92FD-5E42D5ED54A2}" srcOrd="5" destOrd="0" presId="urn:microsoft.com/office/officeart/2005/8/layout/orgChart1"/>
    <dgm:cxn modelId="{7E41D5CC-C8A8-4E3D-A8F0-4C61528755F6}" type="presParOf" srcId="{53038DE3-A72E-4F5E-92FD-5E42D5ED54A2}" destId="{9C3E3A92-EE02-4CD9-85A6-4B0A365376AE}" srcOrd="0" destOrd="0" presId="urn:microsoft.com/office/officeart/2005/8/layout/orgChart1"/>
    <dgm:cxn modelId="{F19B5289-B6FF-4ADA-B39E-F370BF06EB83}" type="presParOf" srcId="{9C3E3A92-EE02-4CD9-85A6-4B0A365376AE}" destId="{7D12D8F6-093E-425F-A6A9-175FD439BE42}" srcOrd="0" destOrd="0" presId="urn:microsoft.com/office/officeart/2005/8/layout/orgChart1"/>
    <dgm:cxn modelId="{C94B4726-CB77-4BE1-B8F4-9EAD2E9B95FB}" type="presParOf" srcId="{9C3E3A92-EE02-4CD9-85A6-4B0A365376AE}" destId="{96244C56-FDA1-4D60-96C4-D0A07A139406}" srcOrd="1" destOrd="0" presId="urn:microsoft.com/office/officeart/2005/8/layout/orgChart1"/>
    <dgm:cxn modelId="{4D222F76-61B9-4E79-8B24-D6298E4C65A1}" type="presParOf" srcId="{53038DE3-A72E-4F5E-92FD-5E42D5ED54A2}" destId="{0A22FF09-E454-4501-976C-5AEC91F1E0DD}" srcOrd="1" destOrd="0" presId="urn:microsoft.com/office/officeart/2005/8/layout/orgChart1"/>
    <dgm:cxn modelId="{DA43A705-DA08-4B1E-A9EF-CC789203C183}" type="presParOf" srcId="{0A22FF09-E454-4501-976C-5AEC91F1E0DD}" destId="{EAFD299B-D200-4500-A063-7EE0B3D378A7}" srcOrd="0" destOrd="0" presId="urn:microsoft.com/office/officeart/2005/8/layout/orgChart1"/>
    <dgm:cxn modelId="{320D1B6A-AC30-4CE3-A976-1CE1C5189452}" type="presParOf" srcId="{0A22FF09-E454-4501-976C-5AEC91F1E0DD}" destId="{33AD7DD0-F2B1-49BF-8B70-5D7B4B31AB4D}" srcOrd="1" destOrd="0" presId="urn:microsoft.com/office/officeart/2005/8/layout/orgChart1"/>
    <dgm:cxn modelId="{06DE6829-2296-4308-898D-8FFE99A1ED23}" type="presParOf" srcId="{33AD7DD0-F2B1-49BF-8B70-5D7B4B31AB4D}" destId="{6F0188ED-D503-4C06-8658-48A0C4E828A7}" srcOrd="0" destOrd="0" presId="urn:microsoft.com/office/officeart/2005/8/layout/orgChart1"/>
    <dgm:cxn modelId="{A3DF86BE-1EA2-42D8-9AC1-EACC839691B9}" type="presParOf" srcId="{6F0188ED-D503-4C06-8658-48A0C4E828A7}" destId="{D0C79B67-33CF-4BDF-9854-F1ABFA67F21A}" srcOrd="0" destOrd="0" presId="urn:microsoft.com/office/officeart/2005/8/layout/orgChart1"/>
    <dgm:cxn modelId="{E3E2AF51-3287-4AC7-BB10-E13A85FEEA13}" type="presParOf" srcId="{6F0188ED-D503-4C06-8658-48A0C4E828A7}" destId="{76965E37-14F7-4EDE-B4B8-386D3B53C720}" srcOrd="1" destOrd="0" presId="urn:microsoft.com/office/officeart/2005/8/layout/orgChart1"/>
    <dgm:cxn modelId="{86D87737-B5F4-48EE-90FB-AC3176E25B31}" type="presParOf" srcId="{33AD7DD0-F2B1-49BF-8B70-5D7B4B31AB4D}" destId="{DFFF99A0-095D-431F-AA34-2361CDF404AD}" srcOrd="1" destOrd="0" presId="urn:microsoft.com/office/officeart/2005/8/layout/orgChart1"/>
    <dgm:cxn modelId="{43588D85-0D16-40AC-AAF7-278E5EE9ABF9}" type="presParOf" srcId="{33AD7DD0-F2B1-49BF-8B70-5D7B4B31AB4D}" destId="{D3A14408-DB83-4B3E-856C-8CF9B129D01C}" srcOrd="2" destOrd="0" presId="urn:microsoft.com/office/officeart/2005/8/layout/orgChart1"/>
    <dgm:cxn modelId="{E10E485D-721F-458B-9932-9596539D9D11}" type="presParOf" srcId="{0A22FF09-E454-4501-976C-5AEC91F1E0DD}" destId="{A646E71C-E476-4CDD-A3C8-41912759D62F}" srcOrd="2" destOrd="0" presId="urn:microsoft.com/office/officeart/2005/8/layout/orgChart1"/>
    <dgm:cxn modelId="{81E69CBE-F599-4071-A42B-22E94C3678BF}" type="presParOf" srcId="{0A22FF09-E454-4501-976C-5AEC91F1E0DD}" destId="{4DC10E14-D7A4-42AA-9F0C-EA72022DADD0}" srcOrd="3" destOrd="0" presId="urn:microsoft.com/office/officeart/2005/8/layout/orgChart1"/>
    <dgm:cxn modelId="{99345F4C-97BA-4FD9-9F6C-87A4303004E7}" type="presParOf" srcId="{4DC10E14-D7A4-42AA-9F0C-EA72022DADD0}" destId="{EF8C50C7-5E64-4DB8-AEAD-C4D912FADB2D}" srcOrd="0" destOrd="0" presId="urn:microsoft.com/office/officeart/2005/8/layout/orgChart1"/>
    <dgm:cxn modelId="{17AF0A0B-2325-458E-A5A2-D1C887D0ED0A}" type="presParOf" srcId="{EF8C50C7-5E64-4DB8-AEAD-C4D912FADB2D}" destId="{1EDBA75B-8DBD-458D-8F14-420BE164AD92}" srcOrd="0" destOrd="0" presId="urn:microsoft.com/office/officeart/2005/8/layout/orgChart1"/>
    <dgm:cxn modelId="{AD74C5A8-933B-47C9-AC76-E5CEC7B81B72}" type="presParOf" srcId="{EF8C50C7-5E64-4DB8-AEAD-C4D912FADB2D}" destId="{D3BE41BA-4F89-4EAC-9C38-CFF40EF73084}" srcOrd="1" destOrd="0" presId="urn:microsoft.com/office/officeart/2005/8/layout/orgChart1"/>
    <dgm:cxn modelId="{00A792B5-66D0-4DDC-A177-6235D4D56D6D}" type="presParOf" srcId="{4DC10E14-D7A4-42AA-9F0C-EA72022DADD0}" destId="{12BD8D86-4185-4E69-B604-BFE0BEC6459C}" srcOrd="1" destOrd="0" presId="urn:microsoft.com/office/officeart/2005/8/layout/orgChart1"/>
    <dgm:cxn modelId="{C3628884-37C6-4865-AF62-EF8EAF75D1B1}" type="presParOf" srcId="{4DC10E14-D7A4-42AA-9F0C-EA72022DADD0}" destId="{6E63F9F5-F446-4257-AF8D-36281CA5908C}" srcOrd="2" destOrd="0" presId="urn:microsoft.com/office/officeart/2005/8/layout/orgChart1"/>
    <dgm:cxn modelId="{E3D268CD-9415-46D2-8AEC-A1655F08FCF9}" type="presParOf" srcId="{53038DE3-A72E-4F5E-92FD-5E42D5ED54A2}" destId="{AB537D52-1709-4152-A2BE-96757449DFF0}" srcOrd="2" destOrd="0" presId="urn:microsoft.com/office/officeart/2005/8/layout/orgChart1"/>
    <dgm:cxn modelId="{44BF12F6-90C3-47D1-AC2F-64DB255EF70E}" type="presParOf" srcId="{4412EC7B-CAED-48CC-88DB-A5B500CF66EF}" destId="{406212D6-CADA-4C9F-AE69-F951ED585C0F}" srcOrd="2" destOrd="0" presId="urn:microsoft.com/office/officeart/2005/8/layout/orgChart1"/>
    <dgm:cxn modelId="{01FFE6AF-01CB-4179-9FB6-7EE1F7B16817}" type="presParOf" srcId="{406212D6-CADA-4C9F-AE69-F951ED585C0F}" destId="{06281AD8-C358-4580-9C7C-4F8ED0C6A750}" srcOrd="0" destOrd="0" presId="urn:microsoft.com/office/officeart/2005/8/layout/orgChart1"/>
    <dgm:cxn modelId="{F1268D5C-2AAA-493B-9AF3-B0DFC87C7EA2}" type="presParOf" srcId="{406212D6-CADA-4C9F-AE69-F951ED585C0F}" destId="{B4937A46-4E47-4319-8584-6E3A723073D2}" srcOrd="1" destOrd="0" presId="urn:microsoft.com/office/officeart/2005/8/layout/orgChart1"/>
    <dgm:cxn modelId="{5C40F4A0-9FFA-473F-8431-0BE1E91A303A}" type="presParOf" srcId="{B4937A46-4E47-4319-8584-6E3A723073D2}" destId="{A31405EB-A3D8-41FC-AFC4-DABDE7C90C3B}" srcOrd="0" destOrd="0" presId="urn:microsoft.com/office/officeart/2005/8/layout/orgChart1"/>
    <dgm:cxn modelId="{ED7CDB84-CDD9-479C-BB8D-6197F9339437}" type="presParOf" srcId="{A31405EB-A3D8-41FC-AFC4-DABDE7C90C3B}" destId="{7CDF7BE8-12CC-4C84-B1E6-5B1A8E518A2B}" srcOrd="0" destOrd="0" presId="urn:microsoft.com/office/officeart/2005/8/layout/orgChart1"/>
    <dgm:cxn modelId="{E4992B11-AEE4-452E-96CF-62916093618B}" type="presParOf" srcId="{A31405EB-A3D8-41FC-AFC4-DABDE7C90C3B}" destId="{28D06F6A-CE0C-46FD-BA0F-AFB279EFB396}" srcOrd="1" destOrd="0" presId="urn:microsoft.com/office/officeart/2005/8/layout/orgChart1"/>
    <dgm:cxn modelId="{48E47D4B-50BC-41EB-9E11-DC322946C065}" type="presParOf" srcId="{B4937A46-4E47-4319-8584-6E3A723073D2}" destId="{C6F82FD9-12EE-40D7-B933-8B6043209EBB}" srcOrd="1" destOrd="0" presId="urn:microsoft.com/office/officeart/2005/8/layout/orgChart1"/>
    <dgm:cxn modelId="{377B0422-98D5-4B75-9457-B35FF7060D1E}" type="presParOf" srcId="{B4937A46-4E47-4319-8584-6E3A723073D2}" destId="{F11B9E95-B335-40B5-B26D-8F2ED3AC9C5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281AD8-C358-4580-9C7C-4F8ED0C6A750}">
      <dsp:nvSpPr>
        <dsp:cNvPr id="0" name=""/>
        <dsp:cNvSpPr/>
      </dsp:nvSpPr>
      <dsp:spPr>
        <a:xfrm>
          <a:off x="3712287" y="938619"/>
          <a:ext cx="233266" cy="615771"/>
        </a:xfrm>
        <a:custGeom>
          <a:avLst/>
          <a:gdLst/>
          <a:ahLst/>
          <a:cxnLst/>
          <a:rect l="0" t="0" r="0" b="0"/>
          <a:pathLst>
            <a:path>
              <a:moveTo>
                <a:pt x="233266" y="0"/>
              </a:moveTo>
              <a:lnTo>
                <a:pt x="233266" y="615771"/>
              </a:lnTo>
              <a:lnTo>
                <a:pt x="0" y="6157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46E71C-E476-4CDD-A3C8-41912759D62F}">
      <dsp:nvSpPr>
        <dsp:cNvPr id="0" name=""/>
        <dsp:cNvSpPr/>
      </dsp:nvSpPr>
      <dsp:spPr>
        <a:xfrm>
          <a:off x="4408937" y="3154088"/>
          <a:ext cx="891122" cy="1515969"/>
        </a:xfrm>
        <a:custGeom>
          <a:avLst/>
          <a:gdLst/>
          <a:ahLst/>
          <a:cxnLst/>
          <a:rect l="0" t="0" r="0" b="0"/>
          <a:pathLst>
            <a:path>
              <a:moveTo>
                <a:pt x="891122" y="0"/>
              </a:moveTo>
              <a:lnTo>
                <a:pt x="0" y="151596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FD299B-D200-4500-A063-7EE0B3D378A7}">
      <dsp:nvSpPr>
        <dsp:cNvPr id="0" name=""/>
        <dsp:cNvSpPr/>
      </dsp:nvSpPr>
      <dsp:spPr>
        <a:xfrm>
          <a:off x="5300059" y="3154088"/>
          <a:ext cx="1184813" cy="6424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2420"/>
              </a:lnTo>
              <a:lnTo>
                <a:pt x="1184813" y="6424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111CFC-E1DF-49BE-854B-38FE189BFA8D}">
      <dsp:nvSpPr>
        <dsp:cNvPr id="0" name=""/>
        <dsp:cNvSpPr/>
      </dsp:nvSpPr>
      <dsp:spPr>
        <a:xfrm>
          <a:off x="3945554" y="938619"/>
          <a:ext cx="2104497" cy="12779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1104"/>
              </a:lnTo>
              <a:lnTo>
                <a:pt x="2104497" y="1081104"/>
              </a:lnTo>
              <a:lnTo>
                <a:pt x="2104497" y="127797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DB7674-1CE6-4E7E-8306-0FACFAED0383}">
      <dsp:nvSpPr>
        <dsp:cNvPr id="0" name=""/>
        <dsp:cNvSpPr/>
      </dsp:nvSpPr>
      <dsp:spPr>
        <a:xfrm>
          <a:off x="33743" y="3292583"/>
          <a:ext cx="187498" cy="949884"/>
        </a:xfrm>
        <a:custGeom>
          <a:avLst/>
          <a:gdLst/>
          <a:ahLst/>
          <a:cxnLst/>
          <a:rect l="0" t="0" r="0" b="0"/>
          <a:pathLst>
            <a:path>
              <a:moveTo>
                <a:pt x="187498" y="0"/>
              </a:moveTo>
              <a:lnTo>
                <a:pt x="0" y="94988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755BB7-5A91-4B8B-AE6E-6E599B964C60}">
      <dsp:nvSpPr>
        <dsp:cNvPr id="0" name=""/>
        <dsp:cNvSpPr/>
      </dsp:nvSpPr>
      <dsp:spPr>
        <a:xfrm>
          <a:off x="221241" y="3292583"/>
          <a:ext cx="1798444" cy="3797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9777"/>
              </a:lnTo>
              <a:lnTo>
                <a:pt x="1798444" y="37977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5F6734-C224-48FC-AE00-F3A6D39A30E3}">
      <dsp:nvSpPr>
        <dsp:cNvPr id="0" name=""/>
        <dsp:cNvSpPr/>
      </dsp:nvSpPr>
      <dsp:spPr>
        <a:xfrm>
          <a:off x="971234" y="938619"/>
          <a:ext cx="2974320" cy="1416473"/>
        </a:xfrm>
        <a:custGeom>
          <a:avLst/>
          <a:gdLst/>
          <a:ahLst/>
          <a:cxnLst/>
          <a:rect l="0" t="0" r="0" b="0"/>
          <a:pathLst>
            <a:path>
              <a:moveTo>
                <a:pt x="2974320" y="0"/>
              </a:moveTo>
              <a:lnTo>
                <a:pt x="2974320" y="1219600"/>
              </a:lnTo>
              <a:lnTo>
                <a:pt x="0" y="1219600"/>
              </a:lnTo>
              <a:lnTo>
                <a:pt x="0" y="14164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F566C6-F441-4835-83F5-F10CFA7EEF84}">
      <dsp:nvSpPr>
        <dsp:cNvPr id="0" name=""/>
        <dsp:cNvSpPr/>
      </dsp:nvSpPr>
      <dsp:spPr>
        <a:xfrm>
          <a:off x="3945554" y="938619"/>
          <a:ext cx="1384486" cy="959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84486" y="0"/>
              </a:lnTo>
              <a:lnTo>
                <a:pt x="1384486" y="959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4D73CF-932D-46B5-BFD9-089B04EE2A52}">
      <dsp:nvSpPr>
        <dsp:cNvPr id="0" name=""/>
        <dsp:cNvSpPr/>
      </dsp:nvSpPr>
      <dsp:spPr>
        <a:xfrm>
          <a:off x="3008063" y="1129"/>
          <a:ext cx="1874981" cy="937490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>
              <a:solidFill>
                <a:schemeClr val="tx1"/>
              </a:solidFill>
            </a:rPr>
            <a:t>Los motores de búsqueda</a:t>
          </a:r>
          <a:endParaRPr lang="es-MX" sz="2000" b="1" kern="1200" dirty="0">
            <a:solidFill>
              <a:schemeClr val="tx1"/>
            </a:solidFill>
          </a:endParaRPr>
        </a:p>
      </dsp:txBody>
      <dsp:txXfrm>
        <a:off x="3008063" y="1129"/>
        <a:ext cx="1874981" cy="937490"/>
      </dsp:txXfrm>
    </dsp:sp>
    <dsp:sp modelId="{026EDB4D-D838-4C55-A0F8-225FA85FF80C}">
      <dsp:nvSpPr>
        <dsp:cNvPr id="0" name=""/>
        <dsp:cNvSpPr/>
      </dsp:nvSpPr>
      <dsp:spPr>
        <a:xfrm>
          <a:off x="4392549" y="1034534"/>
          <a:ext cx="1874981" cy="937490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solidFill>
                <a:schemeClr val="tx1"/>
              </a:solidFill>
            </a:rPr>
            <a:t>Fundamentales para navegar en la internet</a:t>
          </a:r>
          <a:endParaRPr lang="es-MX" sz="1200" kern="1200" dirty="0">
            <a:solidFill>
              <a:schemeClr val="tx1"/>
            </a:solidFill>
          </a:endParaRPr>
        </a:p>
      </dsp:txBody>
      <dsp:txXfrm>
        <a:off x="4392549" y="1034534"/>
        <a:ext cx="1874981" cy="937490"/>
      </dsp:txXfrm>
    </dsp:sp>
    <dsp:sp modelId="{7EDC2EC9-A1A2-4067-A5FB-D3AFDD2E833D}">
      <dsp:nvSpPr>
        <dsp:cNvPr id="0" name=""/>
        <dsp:cNvSpPr/>
      </dsp:nvSpPr>
      <dsp:spPr>
        <a:xfrm>
          <a:off x="33743" y="2355093"/>
          <a:ext cx="1874981" cy="937490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solidFill>
                <a:schemeClr val="tx1"/>
              </a:solidFill>
            </a:rPr>
            <a:t>Función</a:t>
          </a:r>
          <a:endParaRPr lang="es-MX" sz="1200" kern="1200" dirty="0">
            <a:solidFill>
              <a:schemeClr val="tx1"/>
            </a:solidFill>
          </a:endParaRPr>
        </a:p>
      </dsp:txBody>
      <dsp:txXfrm>
        <a:off x="33743" y="2355093"/>
        <a:ext cx="1874981" cy="937490"/>
      </dsp:txXfrm>
    </dsp:sp>
    <dsp:sp modelId="{6A39743F-51B2-48A5-8C72-2C41DE7EF2BD}">
      <dsp:nvSpPr>
        <dsp:cNvPr id="0" name=""/>
        <dsp:cNvSpPr/>
      </dsp:nvSpPr>
      <dsp:spPr>
        <a:xfrm>
          <a:off x="2019686" y="3203616"/>
          <a:ext cx="1874981" cy="937490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solidFill>
                <a:schemeClr val="tx1"/>
              </a:solidFill>
            </a:rPr>
            <a:t>Resultados que le pidas</a:t>
          </a:r>
          <a:endParaRPr lang="es-MX" sz="1200" kern="1200" dirty="0">
            <a:solidFill>
              <a:schemeClr val="tx1"/>
            </a:solidFill>
          </a:endParaRPr>
        </a:p>
      </dsp:txBody>
      <dsp:txXfrm>
        <a:off x="2019686" y="3203616"/>
        <a:ext cx="1874981" cy="937490"/>
      </dsp:txXfrm>
    </dsp:sp>
    <dsp:sp modelId="{1E6EB6DE-3167-4175-A9D5-3E7F91AD9AA3}">
      <dsp:nvSpPr>
        <dsp:cNvPr id="0" name=""/>
        <dsp:cNvSpPr/>
      </dsp:nvSpPr>
      <dsp:spPr>
        <a:xfrm>
          <a:off x="33743" y="3773722"/>
          <a:ext cx="1874981" cy="937490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smtClean="0">
              <a:solidFill>
                <a:schemeClr val="tx1"/>
              </a:solidFill>
            </a:rPr>
            <a:t>Te ayuda a encontrar lo que buscas</a:t>
          </a:r>
          <a:endParaRPr lang="es-MX" sz="1200" kern="1200" dirty="0">
            <a:solidFill>
              <a:schemeClr val="tx1"/>
            </a:solidFill>
          </a:endParaRPr>
        </a:p>
      </dsp:txBody>
      <dsp:txXfrm>
        <a:off x="33743" y="3773722"/>
        <a:ext cx="1874981" cy="937490"/>
      </dsp:txXfrm>
    </dsp:sp>
    <dsp:sp modelId="{7D12D8F6-093E-425F-A6A9-175FD439BE42}">
      <dsp:nvSpPr>
        <dsp:cNvPr id="0" name=""/>
        <dsp:cNvSpPr/>
      </dsp:nvSpPr>
      <dsp:spPr>
        <a:xfrm>
          <a:off x="5112561" y="2216597"/>
          <a:ext cx="1874981" cy="937490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solidFill>
                <a:schemeClr val="tx1"/>
              </a:solidFill>
            </a:rPr>
            <a:t>Como utilizarlos</a:t>
          </a:r>
          <a:endParaRPr lang="es-MX" sz="1200" kern="1200" dirty="0">
            <a:solidFill>
              <a:schemeClr val="tx1"/>
            </a:solidFill>
          </a:endParaRPr>
        </a:p>
      </dsp:txBody>
      <dsp:txXfrm>
        <a:off x="5112561" y="2216597"/>
        <a:ext cx="1874981" cy="937490"/>
      </dsp:txXfrm>
    </dsp:sp>
    <dsp:sp modelId="{D0C79B67-33CF-4BDF-9854-F1ABFA67F21A}">
      <dsp:nvSpPr>
        <dsp:cNvPr id="0" name=""/>
        <dsp:cNvSpPr/>
      </dsp:nvSpPr>
      <dsp:spPr>
        <a:xfrm>
          <a:off x="6484872" y="3346142"/>
          <a:ext cx="2084079" cy="900731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solidFill>
                <a:schemeClr val="tx1"/>
              </a:solidFill>
            </a:rPr>
            <a:t>Pedir información mas especifica</a:t>
          </a:r>
          <a:endParaRPr lang="es-MX" sz="1200" kern="1200" dirty="0">
            <a:solidFill>
              <a:schemeClr val="tx1"/>
            </a:solidFill>
          </a:endParaRPr>
        </a:p>
      </dsp:txBody>
      <dsp:txXfrm>
        <a:off x="6484872" y="3346142"/>
        <a:ext cx="2084079" cy="900731"/>
      </dsp:txXfrm>
    </dsp:sp>
    <dsp:sp modelId="{1EDBA75B-8DBD-458D-8F14-420BE164AD92}">
      <dsp:nvSpPr>
        <dsp:cNvPr id="0" name=""/>
        <dsp:cNvSpPr/>
      </dsp:nvSpPr>
      <dsp:spPr>
        <a:xfrm>
          <a:off x="4408937" y="4201312"/>
          <a:ext cx="1874981" cy="937490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solidFill>
                <a:schemeClr val="tx1"/>
              </a:solidFill>
            </a:rPr>
            <a:t>Tu idioma</a:t>
          </a:r>
          <a:endParaRPr lang="es-MX" sz="1200" kern="1200" dirty="0">
            <a:solidFill>
              <a:schemeClr val="tx1"/>
            </a:solidFill>
          </a:endParaRPr>
        </a:p>
      </dsp:txBody>
      <dsp:txXfrm>
        <a:off x="4408937" y="4201312"/>
        <a:ext cx="1874981" cy="937490"/>
      </dsp:txXfrm>
    </dsp:sp>
    <dsp:sp modelId="{7CDF7BE8-12CC-4C84-B1E6-5B1A8E518A2B}">
      <dsp:nvSpPr>
        <dsp:cNvPr id="0" name=""/>
        <dsp:cNvSpPr/>
      </dsp:nvSpPr>
      <dsp:spPr>
        <a:xfrm>
          <a:off x="1837306" y="1085646"/>
          <a:ext cx="1874981" cy="937490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solidFill>
                <a:schemeClr val="tx1"/>
              </a:solidFill>
            </a:rPr>
            <a:t>sistema informático que busca archivos almacenados en servidores web gracias a su «spider»</a:t>
          </a:r>
          <a:endParaRPr lang="es-MX" sz="1200" kern="1200" dirty="0">
            <a:solidFill>
              <a:schemeClr val="tx1"/>
            </a:solidFill>
          </a:endParaRPr>
        </a:p>
      </dsp:txBody>
      <dsp:txXfrm>
        <a:off x="1837306" y="1085646"/>
        <a:ext cx="1874981" cy="9374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C9E636-FF0F-4D0B-8EDD-30855012D317}" type="datetimeFigureOut">
              <a:rPr lang="es-MX" smtClean="0"/>
              <a:t>06/09/2016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2BC89B-9A6C-47C8-B3FC-E8BB93A7CA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24199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BCD66-9DE7-4DCD-97F3-F1928D7BCFDD}" type="datetimeFigureOut">
              <a:rPr lang="es-MX" smtClean="0"/>
              <a:t>06/09/2016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BC09F-CB3A-4D50-B788-7E8DF1EAD3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4372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BCD66-9DE7-4DCD-97F3-F1928D7BCFDD}" type="datetimeFigureOut">
              <a:rPr lang="es-MX" smtClean="0"/>
              <a:t>06/09/2016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BC09F-CB3A-4D50-B788-7E8DF1EAD3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7838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BCD66-9DE7-4DCD-97F3-F1928D7BCFDD}" type="datetimeFigureOut">
              <a:rPr lang="es-MX" smtClean="0"/>
              <a:t>06/09/2016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BC09F-CB3A-4D50-B788-7E8DF1EAD3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3777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BCD66-9DE7-4DCD-97F3-F1928D7BCFDD}" type="datetimeFigureOut">
              <a:rPr lang="es-MX" smtClean="0"/>
              <a:t>06/09/2016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BC09F-CB3A-4D50-B788-7E8DF1EAD3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52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BCD66-9DE7-4DCD-97F3-F1928D7BCFDD}" type="datetimeFigureOut">
              <a:rPr lang="es-MX" smtClean="0"/>
              <a:t>06/09/2016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BC09F-CB3A-4D50-B788-7E8DF1EAD3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398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BCD66-9DE7-4DCD-97F3-F1928D7BCFDD}" type="datetimeFigureOut">
              <a:rPr lang="es-MX" smtClean="0"/>
              <a:t>06/09/2016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BC09F-CB3A-4D50-B788-7E8DF1EAD3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2828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BCD66-9DE7-4DCD-97F3-F1928D7BCFDD}" type="datetimeFigureOut">
              <a:rPr lang="es-MX" smtClean="0"/>
              <a:t>06/09/2016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BC09F-CB3A-4D50-B788-7E8DF1EAD3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3521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BCD66-9DE7-4DCD-97F3-F1928D7BCFDD}" type="datetimeFigureOut">
              <a:rPr lang="es-MX" smtClean="0"/>
              <a:t>06/09/2016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BC09F-CB3A-4D50-B788-7E8DF1EAD3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3000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BCD66-9DE7-4DCD-97F3-F1928D7BCFDD}" type="datetimeFigureOut">
              <a:rPr lang="es-MX" smtClean="0"/>
              <a:t>06/09/2016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BC09F-CB3A-4D50-B788-7E8DF1EAD3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7661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BCD66-9DE7-4DCD-97F3-F1928D7BCFDD}" type="datetimeFigureOut">
              <a:rPr lang="es-MX" smtClean="0"/>
              <a:t>06/09/2016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BC09F-CB3A-4D50-B788-7E8DF1EAD3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4854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BCD66-9DE7-4DCD-97F3-F1928D7BCFDD}" type="datetimeFigureOut">
              <a:rPr lang="es-MX" smtClean="0"/>
              <a:t>06/09/2016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BC09F-CB3A-4D50-B788-7E8DF1EAD3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5964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BCD66-9DE7-4DCD-97F3-F1928D7BCFDD}" type="datetimeFigureOut">
              <a:rPr lang="es-MX" smtClean="0"/>
              <a:t>06/09/2016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BC09F-CB3A-4D50-B788-7E8DF1EAD3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9255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97732126"/>
              </p:ext>
            </p:extLst>
          </p:nvPr>
        </p:nvGraphicFramePr>
        <p:xfrm>
          <a:off x="251520" y="188640"/>
          <a:ext cx="8568952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70513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33</Words>
  <Application>Microsoft Office PowerPoint</Application>
  <PresentationFormat>Presentación en pantalla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3</cp:revision>
  <cp:lastPrinted>2016-09-07T04:00:36Z</cp:lastPrinted>
  <dcterms:created xsi:type="dcterms:W3CDTF">2016-09-07T03:32:56Z</dcterms:created>
  <dcterms:modified xsi:type="dcterms:W3CDTF">2016-09-07T04:00:53Z</dcterms:modified>
</cp:coreProperties>
</file>