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71AD57-3003-4190-8E83-76394D105E9B}" type="datetimeFigureOut">
              <a:rPr lang="es-MX" smtClean="0"/>
              <a:t>05/10/2016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1ADEB5A-4EAC-4FDB-8FBA-DCED66E3852F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800" dirty="0" smtClean="0">
                <a:latin typeface="Arial Rounded MT Bold" panose="020F0704030504030204" pitchFamily="34" charset="0"/>
              </a:rPr>
              <a:t>Proyecto Social</a:t>
            </a:r>
            <a:endParaRPr lang="es-MX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</a:t>
            </a:r>
            <a:r>
              <a:rPr lang="es-MX" dirty="0" smtClean="0"/>
              <a:t>onjunto </a:t>
            </a:r>
            <a:r>
              <a:rPr lang="es-MX" dirty="0"/>
              <a:t>de actividades que se encuentran interrelacionadas y coordinadas; la razón de un proyecto es </a:t>
            </a:r>
            <a:r>
              <a:rPr lang="es-MX" b="1" dirty="0"/>
              <a:t>alcanzar objetivos específicos </a:t>
            </a:r>
            <a:r>
              <a:rPr lang="es-MX" dirty="0"/>
              <a:t>dentro de los límites que imponen un presupuesto, calidades establecidas previamente y un lapso de tiempo previamente definido. </a:t>
            </a:r>
          </a:p>
        </p:txBody>
      </p:sp>
    </p:spTree>
    <p:extLst>
      <p:ext uri="{BB962C8B-B14F-4D97-AF65-F5344CB8AC3E}">
        <p14:creationId xmlns:p14="http://schemas.microsoft.com/office/powerpoint/2010/main" val="27208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276872"/>
            <a:ext cx="6696744" cy="3517851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Brindan </a:t>
            </a:r>
            <a:r>
              <a:rPr lang="es-MX" dirty="0"/>
              <a:t>oportunidades para que los alumnos actúen como exploradores del mundo, estimulen su análisis critico, propongan acciones de cambio y su eventual puesta en practica; los conduce no solo a saber indagar, sino también a saber actuar de manera informada y participativa. </a:t>
            </a:r>
          </a:p>
        </p:txBody>
      </p:sp>
    </p:spTree>
    <p:extLst>
      <p:ext uri="{BB962C8B-B14F-4D97-AF65-F5344CB8AC3E}">
        <p14:creationId xmlns:p14="http://schemas.microsoft.com/office/powerpoint/2010/main" val="17150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6" name="Picture 4" descr="https://innovacioneducativa12.files.wordpress.com/2012/10/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0"/>
            <a:ext cx="9121583" cy="71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132856"/>
            <a:ext cx="6512768" cy="335354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Propósito</a:t>
            </a:r>
          </a:p>
          <a:p>
            <a:r>
              <a:rPr lang="es-MX" dirty="0"/>
              <a:t>Contenido</a:t>
            </a:r>
          </a:p>
          <a:p>
            <a:r>
              <a:rPr lang="es-MX" dirty="0"/>
              <a:t>Campo Formativo</a:t>
            </a:r>
          </a:p>
          <a:p>
            <a:r>
              <a:rPr lang="es-MX" dirty="0"/>
              <a:t>Aspecto</a:t>
            </a:r>
          </a:p>
          <a:p>
            <a:r>
              <a:rPr lang="es-MX" dirty="0"/>
              <a:t>Competencia</a:t>
            </a:r>
          </a:p>
          <a:p>
            <a:r>
              <a:rPr lang="es-MX" dirty="0"/>
              <a:t>Situación didáctica</a:t>
            </a:r>
          </a:p>
          <a:p>
            <a:pPr lvl="1"/>
            <a:r>
              <a:rPr lang="es-MX" sz="1700" dirty="0"/>
              <a:t>Apertura: Son cuestionamientos para saber conocimientos previos de los alumnos (que conocen de las "</a:t>
            </a:r>
            <a:r>
              <a:rPr lang="es-MX" sz="1700" dirty="0" err="1"/>
              <a:t>TIC´s</a:t>
            </a:r>
            <a:r>
              <a:rPr lang="es-MX" sz="1700" dirty="0"/>
              <a:t>")</a:t>
            </a:r>
          </a:p>
          <a:p>
            <a:pPr lvl="1"/>
            <a:r>
              <a:rPr lang="es-MX" sz="1700" dirty="0"/>
              <a:t>Desarrollo: Investigar con distintas personas sobre las "</a:t>
            </a:r>
            <a:r>
              <a:rPr lang="es-MX" sz="1700" dirty="0" err="1"/>
              <a:t>TIC´s</a:t>
            </a:r>
            <a:r>
              <a:rPr lang="es-MX" sz="1700" dirty="0"/>
              <a:t>"</a:t>
            </a:r>
          </a:p>
          <a:p>
            <a:pPr lvl="1"/>
            <a:r>
              <a:rPr lang="es-MX" sz="1700" dirty="0"/>
              <a:t>Cierre:  Comprobar hipótesis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245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Ejemplo: Día de muertos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026" name="Picture 2" descr="Resultado de imagen para dia de muer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94"/>
          <a:stretch/>
        </p:blipFill>
        <p:spPr bwMode="auto">
          <a:xfrm>
            <a:off x="328466" y="1644163"/>
            <a:ext cx="2904914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80" y="4161101"/>
            <a:ext cx="3789791" cy="25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n para recital de dia de muertos preesco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79331"/>
            <a:ext cx="158417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sultado de imagen para recital de dia de muertos preescol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70" y="2123548"/>
            <a:ext cx="1489766" cy="189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esultado de imagen para recital de dia de muertos preescola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11773" b="5067"/>
          <a:stretch/>
        </p:blipFill>
        <p:spPr bwMode="auto">
          <a:xfrm>
            <a:off x="316456" y="4161101"/>
            <a:ext cx="3989914" cy="231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 dia de muertos pre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695"/>
            <a:ext cx="29523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dia de muertos pre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47" y="410950"/>
            <a:ext cx="270345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calaveras compues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28" y="3789040"/>
            <a:ext cx="477393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140</TotalTime>
  <Words>113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Alta costura</vt:lpstr>
      <vt:lpstr>Proyecto Social</vt:lpstr>
      <vt:lpstr>¿Qué es?</vt:lpstr>
      <vt:lpstr>Presentación de PowerPoint</vt:lpstr>
      <vt:lpstr>Presentación de PowerPoint</vt:lpstr>
      <vt:lpstr>Elementos:</vt:lpstr>
      <vt:lpstr>Ejemplo: Día de muertos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Social</dc:title>
  <dc:creator>adm</dc:creator>
  <cp:lastModifiedBy>adm</cp:lastModifiedBy>
  <cp:revision>6</cp:revision>
  <dcterms:created xsi:type="dcterms:W3CDTF">2016-10-05T13:33:26Z</dcterms:created>
  <dcterms:modified xsi:type="dcterms:W3CDTF">2016-10-05T15:53:42Z</dcterms:modified>
</cp:coreProperties>
</file>