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Garamond" pitchFamily="18" charset="0"/>
      <p:regular r:id="rId13"/>
      <p:bold r:id="rId14"/>
      <p: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214359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Shape 17"/>
          <p:cNvGrpSpPr/>
          <p:nvPr/>
        </p:nvGrpSpPr>
        <p:grpSpPr>
          <a:xfrm>
            <a:off x="-16933" y="0"/>
            <a:ext cx="12231160" cy="6856214"/>
            <a:chOff x="-16933" y="0"/>
            <a:chExt cx="12231160" cy="6856214"/>
          </a:xfrm>
        </p:grpSpPr>
        <p:pic>
          <p:nvPicPr>
            <p:cNvPr id="18" name="Shape 18" descr="HD-PanelTitleR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12188824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Shape 19"/>
            <p:cNvSpPr/>
            <p:nvPr/>
          </p:nvSpPr>
          <p:spPr>
            <a:xfrm>
              <a:off x="2328332" y="1540930"/>
              <a:ext cx="7543802" cy="3835401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20" name="Shape 20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6933" y="3147608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Shape 21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36202" y="3147608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5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320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ctr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ctr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ctr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ctr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ctr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ctr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ctr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ctr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7983232" y="5037662"/>
            <a:ext cx="897466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2692397" y="5037662"/>
            <a:ext cx="5214634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956900" y="5037662"/>
            <a:ext cx="55116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‹Nº›</a:t>
            </a:fld>
            <a:endParaRPr lang="es-ES" sz="10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27" name="Shape 27"/>
          <p:cNvCxnSpPr/>
          <p:nvPr/>
        </p:nvCxnSpPr>
        <p:spPr>
          <a:xfrm>
            <a:off x="2692399" y="3522130"/>
            <a:ext cx="681566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n panorámica con descripció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1295400" y="4815414"/>
            <a:ext cx="9609666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pic" idx="2"/>
          </p:nvPr>
        </p:nvSpPr>
        <p:spPr>
          <a:xfrm>
            <a:off x="1041426" y="1041399"/>
            <a:ext cx="10105972" cy="3335869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1295400" y="5382153"/>
            <a:ext cx="9609666" cy="493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‹Nº›</a:t>
            </a:fld>
            <a:endParaRPr lang="es-ES" sz="10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y descripció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303867" y="982132"/>
            <a:ext cx="9592731" cy="29548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3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1303867" y="4343398"/>
            <a:ext cx="9592731" cy="15324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‹Nº›</a:t>
            </a:fld>
            <a:endParaRPr lang="es-ES" sz="10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98" name="Shape 98"/>
          <p:cNvCxnSpPr/>
          <p:nvPr/>
        </p:nvCxnSpPr>
        <p:spPr>
          <a:xfrm>
            <a:off x="1396169" y="4140198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ita con descripció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1446212" y="982132"/>
            <a:ext cx="9296397" cy="23706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 sz="3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1674811" y="3352800"/>
            <a:ext cx="8839201" cy="58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1295400" y="4343398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‹Nº›</a:t>
            </a:fld>
            <a:endParaRPr lang="es-ES" sz="10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862012" y="879961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10600267" y="2827869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s-ES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</a:p>
        </p:txBody>
      </p:sp>
      <p:cxnSp>
        <p:nvCxnSpPr>
          <p:cNvPr id="108" name="Shape 108"/>
          <p:cNvCxnSpPr/>
          <p:nvPr/>
        </p:nvCxnSpPr>
        <p:spPr>
          <a:xfrm>
            <a:off x="1396169" y="4140198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rjeta de nombr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295401" y="3308580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3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295400" y="4777380"/>
            <a:ext cx="9609668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‹Nº›</a:t>
            </a:fld>
            <a:endParaRPr lang="es-ES" sz="10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itar la tarjeta de nombr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1446212" y="982132"/>
            <a:ext cx="9296397" cy="22436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 sz="3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1295400" y="3639312"/>
            <a:ext cx="9609668" cy="8869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1295400" y="4529667"/>
            <a:ext cx="9609668" cy="1346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‹Nº›</a:t>
            </a:fld>
            <a:endParaRPr lang="es-ES" sz="10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2" name="Shape 122"/>
          <p:cNvSpPr txBox="1"/>
          <p:nvPr/>
        </p:nvSpPr>
        <p:spPr>
          <a:xfrm>
            <a:off x="862012" y="879961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10600267" y="2599260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s-ES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</a:p>
        </p:txBody>
      </p:sp>
      <p:cxnSp>
        <p:nvCxnSpPr>
          <p:cNvPr id="124" name="Shape 124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dadero o falso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1295400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1295400" y="3630167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2"/>
          </p:nvPr>
        </p:nvSpPr>
        <p:spPr>
          <a:xfrm>
            <a:off x="1295400" y="4470398"/>
            <a:ext cx="9609669" cy="14054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‹Nº›</a:t>
            </a:fld>
            <a:endParaRPr lang="es-ES" sz="10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32" name="Shape 132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 rot="5400000">
            <a:off x="4436530" y="-584197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10490" algn="l" rtl="0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39700" algn="l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200150" marR="0" lvl="2" indent="-154305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543050" marR="0" lvl="3" indent="-5461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00250" marR="0" lvl="4" indent="-6921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‹Nº›</a:t>
            </a:fld>
            <a:endParaRPr lang="es-ES" sz="10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39" name="Shape 139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 rot="5400000">
            <a:off x="7497935" y="2483551"/>
            <a:ext cx="4893735" cy="18908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 rot="5400000">
            <a:off x="2565043" y="-287513"/>
            <a:ext cx="4893733" cy="7433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10490" algn="l" rtl="0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39700" algn="l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200150" marR="0" lvl="2" indent="-154305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543050" marR="0" lvl="3" indent="-5461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00250" marR="0" lvl="4" indent="-6921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‹Nº›</a:t>
            </a:fld>
            <a:endParaRPr lang="es-ES" sz="10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46" name="Shape 146"/>
          <p:cNvCxnSpPr/>
          <p:nvPr/>
        </p:nvCxnSpPr>
        <p:spPr>
          <a:xfrm>
            <a:off x="8863889" y="990600"/>
            <a:ext cx="0" cy="4876799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295400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10490" algn="l" rtl="0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39700" algn="l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200150" marR="0" lvl="2" indent="-154305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543050" marR="0" lvl="3" indent="-5461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00250" marR="0" lvl="4" indent="-6921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‹Nº›</a:t>
            </a:fld>
            <a:endParaRPr lang="es-ES" sz="10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015068" y="1752606"/>
            <a:ext cx="8158688" cy="18225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2015066" y="3846051"/>
            <a:ext cx="8158689" cy="9545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‹Nº›</a:t>
            </a:fld>
            <a:endParaRPr lang="es-ES" sz="10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41" name="Shape 41"/>
          <p:cNvCxnSpPr/>
          <p:nvPr/>
        </p:nvCxnSpPr>
        <p:spPr>
          <a:xfrm>
            <a:off x="2012723" y="3710585"/>
            <a:ext cx="8163379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hape 43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1298448" y="2560319"/>
            <a:ext cx="4718303" cy="33101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10490" algn="l" rtl="0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39700" algn="l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200150" marR="0" lvl="2" indent="-154305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543050" marR="0" lvl="3" indent="-5461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00250" marR="0" lvl="4" indent="-6921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6181344" y="2560319"/>
            <a:ext cx="4718303" cy="33101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10490" algn="l" rtl="0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39700" algn="l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200150" marR="0" lvl="2" indent="-154305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543050" marR="0" lvl="3" indent="-5461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00250" marR="0" lvl="4" indent="-6921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‹Nº›</a:t>
            </a:fld>
            <a:endParaRPr lang="es-ES" sz="10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1295400" y="2658533"/>
            <a:ext cx="4718303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672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8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1295400" y="3243261"/>
            <a:ext cx="4718303" cy="26326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10490" algn="l" rtl="0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39700" algn="l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200150" marR="0" lvl="2" indent="-154305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543050" marR="0" lvl="3" indent="-5461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00250" marR="0" lvl="4" indent="-6921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3"/>
          </p:nvPr>
        </p:nvSpPr>
        <p:spPr>
          <a:xfrm>
            <a:off x="6180669" y="2658533"/>
            <a:ext cx="4718303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672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8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4"/>
          </p:nvPr>
        </p:nvSpPr>
        <p:spPr>
          <a:xfrm>
            <a:off x="6180669" y="3243261"/>
            <a:ext cx="4718303" cy="26326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10490" algn="l" rtl="0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39700" algn="l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200150" marR="0" lvl="2" indent="-154305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543050" marR="0" lvl="3" indent="-5461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00250" marR="0" lvl="4" indent="-6921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‹Nº›</a:t>
            </a:fld>
            <a:endParaRPr lang="es-ES" sz="10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59" name="Shape 59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‹Nº›</a:t>
            </a:fld>
            <a:endParaRPr lang="es-ES" sz="10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65" name="Shape 65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‹Nº›</a:t>
            </a:fld>
            <a:endParaRPr lang="es-ES" sz="10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1293811" y="1388533"/>
            <a:ext cx="3718455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5418667" y="982130"/>
            <a:ext cx="5469465" cy="48937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10490" algn="l" rtl="0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39700" algn="l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200150" marR="0" lvl="2" indent="-154305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543050" marR="0" lvl="3" indent="-5461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00250" marR="0" lvl="4" indent="-6921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‹Nº›</a:t>
            </a:fld>
            <a:endParaRPr lang="es-ES" sz="10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77" name="Shape 77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1295399" y="1883832"/>
            <a:ext cx="6241815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2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idx="2"/>
          </p:nvPr>
        </p:nvSpPr>
        <p:spPr>
          <a:xfrm>
            <a:off x="8094831" y="1041400"/>
            <a:ext cx="3063346" cy="47752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1295399" y="3255432"/>
            <a:ext cx="6241815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‹Nº›</a:t>
            </a:fld>
            <a:endParaRPr lang="es-ES" sz="10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-15736" y="0"/>
            <a:ext cx="12229961" cy="6856214"/>
            <a:chOff x="-15736" y="0"/>
            <a:chExt cx="12229961" cy="6856214"/>
          </a:xfrm>
        </p:grpSpPr>
        <p:pic>
          <p:nvPicPr>
            <p:cNvPr id="7" name="Shape 7" descr="HD-PanelContent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0" y="0"/>
              <a:ext cx="12188824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Shape 8"/>
            <p:cNvSpPr/>
            <p:nvPr/>
          </p:nvSpPr>
          <p:spPr>
            <a:xfrm>
              <a:off x="608012" y="609600"/>
              <a:ext cx="10972799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9" name="Shape 9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-15736" y="3153832"/>
              <a:ext cx="777239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Shape 10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11436985" y="3153832"/>
              <a:ext cx="777239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1295400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10490" algn="l" rtl="0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39700" algn="l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200150" marR="0" lvl="2" indent="-154305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543050" marR="0" lvl="3" indent="-5461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00250" marR="0" lvl="4" indent="-6921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‹Nº›</a:t>
            </a:fld>
            <a:endParaRPr lang="es-ES" sz="10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ctrTitle"/>
          </p:nvPr>
        </p:nvSpPr>
        <p:spPr>
          <a:xfrm>
            <a:off x="1785518" y="4700867"/>
            <a:ext cx="8458198" cy="15906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262626"/>
              </a:buClr>
              <a:buSzPct val="25000"/>
              <a:buFont typeface="Garamond"/>
              <a:buNone/>
            </a:pPr>
            <a:endParaRPr sz="5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320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53" name="Shape 153" descr="Resultado de imagen para fluido no newtonian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7095" y="417095"/>
            <a:ext cx="11277600" cy="5931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/>
        </p:nvSpPr>
        <p:spPr>
          <a:xfrm>
            <a:off x="723625" y="690725"/>
            <a:ext cx="10722900" cy="516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ES" sz="3000" dirty="0"/>
              <a:t>El experimento puede ser a la vez liquido o sólido dependiendo de la presión que le apliquemos, el caso de fluido no Newtoniano, que podemos hacer fácilmente en casa con tan sólo dos ingredientes; agua y maicena.</a:t>
            </a:r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r>
              <a:rPr lang="es-ES" sz="3000" dirty="0"/>
              <a:t>Explicación: Al mezclar </a:t>
            </a:r>
            <a:r>
              <a:rPr lang="es-ES" sz="3000" dirty="0" err="1"/>
              <a:t>maizena</a:t>
            </a:r>
            <a:r>
              <a:rPr lang="es-ES" sz="3000" dirty="0"/>
              <a:t> con agua hemos generado un fluido llamado “no newtoniano”, es decir, que no tiene una viscosidad definida. es por eso que, cuando le aplicamos mucha presión, el fluido se comporta </a:t>
            </a:r>
            <a:r>
              <a:rPr lang="es-ES" sz="3000" dirty="0" err="1"/>
              <a:t>comoun</a:t>
            </a:r>
            <a:r>
              <a:rPr lang="es-ES" sz="3000" dirty="0"/>
              <a:t> sólido, mientras que, si le aplicamos poca, lo hace como un líquido.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8318668" y="894515"/>
            <a:ext cx="340810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262626"/>
              </a:buClr>
              <a:buSzPct val="25000"/>
              <a:buFont typeface="Garamond"/>
              <a:buNone/>
            </a:pPr>
            <a:r>
              <a:rPr lang="es-ES" sz="3959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MATERIALES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8454189" y="2948572"/>
            <a:ext cx="3272590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s-ES"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AGUA</a:t>
            </a:r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s-ES"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MAICENA NATURAL</a:t>
            </a:r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s-ES"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UN RECIPIENTE</a:t>
            </a:r>
          </a:p>
        </p:txBody>
      </p:sp>
      <p:pic>
        <p:nvPicPr>
          <p:cNvPr id="160" name="Shape 160" descr="https://lh6.googleusercontent.com/80oVZ_6woxNX6XR-XB6JJ0rBXDbuLBCQLZ_7VBrYAqpz5DVOMLQXGQ8gutpLDtX-Lm5pBcjQahUOFWJMR70cerDQpPLBI4Y1q3X8HET32EQfbPK8o3cTyPBdA4CBM-SZ6GQdP9zhLP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595379"/>
            <a:ext cx="7480469" cy="5581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262626"/>
              </a:buClr>
              <a:buSzPct val="25000"/>
              <a:buFont typeface="Garamond"/>
              <a:buNone/>
            </a:pPr>
            <a:endParaRPr sz="4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66" name="Shape 166" descr="https://lh4.googleusercontent.com/3Xb8QfyHVl6VBDI6kRQXCMtsmM0Syq-8Va_dmv89D92vC_UM6hRJDAC-PkevWr0ENJUmSFx7qK94uotfrkIdlBJATOP_ZwPfDGL3UfxtuiSHfSS1-KNd1wlKr-fzlECPN_rt1Wf_td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86951" y="629206"/>
            <a:ext cx="8418095" cy="5545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262626"/>
              </a:buClr>
              <a:buSzPct val="25000"/>
              <a:buFont typeface="Garamond"/>
              <a:buNone/>
            </a:pPr>
            <a:endParaRPr sz="4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72" name="Shape 172" descr="https://lh5.googleusercontent.com/9YuQIeVH-6IFH9S7cKJrpbSQ17-ITKCL161iFhv4LcQCTZzKgiUkfSokAnbhmVwD_bSEDgtzpvoAD2hVKGHRxKbtHI1eh5XToXg0CSq7QjJpFIZ3R6qMsgk5kFiZg9VtiO_W591xx5I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02104" y="525545"/>
            <a:ext cx="10587789" cy="5955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00358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30762"/>
            <a:ext cx="12191999" cy="619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975" y="352150"/>
            <a:ext cx="10983074" cy="611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975" y="593975"/>
            <a:ext cx="10937100" cy="571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rgánico">
  <a:themeElements>
    <a:clrScheme name="Orgánico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Microsoft Office PowerPoint</Application>
  <PresentationFormat>Personalizado</PresentationFormat>
  <Paragraphs>7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Orgánico</vt:lpstr>
      <vt:lpstr>Presentación de PowerPoint</vt:lpstr>
      <vt:lpstr>MATERIALES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Lapenep01</dc:creator>
  <cp:lastModifiedBy>Lapenep</cp:lastModifiedBy>
  <cp:revision>1</cp:revision>
  <dcterms:modified xsi:type="dcterms:W3CDTF">2016-10-05T17:05:59Z</dcterms:modified>
</cp:coreProperties>
</file>