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nep" initials="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170" d="100"/>
          <a:sy n="170" d="100"/>
        </p:scale>
        <p:origin x="-72" y="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0-27T13:44:08.111" idx="1">
    <p:pos x="1975" y="2710"/>
    <p:text>eso es lo que marca el AE, es lo que debes evaluar.</p:text>
  </p:cm>
  <p:cm authorId="0" dt="2016-10-27T13:45:34.222" idx="2">
    <p:pos x="894" y="2339"/>
    <p:text>y comparar e identificar no lo evaluaras?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0-27T13:51:00.622" idx="3">
    <p:pos x="763" y="1491"/>
    <p:text>esta actividad no tiene el enfoque para lograr el AE que pones.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C3D94-66B8-45DE-A555-B977A9531B2E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A666E-DB3B-4A5E-8BE0-A72F574A4B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554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702137" y="4421054"/>
            <a:ext cx="5617189" cy="4188375"/>
          </a:xfrm>
          <a:prstGeom prst="rect">
            <a:avLst/>
          </a:prstGeom>
          <a:noFill/>
          <a:ln>
            <a:noFill/>
          </a:ln>
        </p:spPr>
        <p:txBody>
          <a:bodyPr lIns="91544" tIns="91544" rIns="91544" bIns="91544" anchor="ctr" anchorCtr="0">
            <a:noAutofit/>
          </a:bodyPr>
          <a:lstStyle/>
          <a:p>
            <a:endParaRPr/>
          </a:p>
        </p:txBody>
      </p:sp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2963" cy="34893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4909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702137" y="4421054"/>
            <a:ext cx="5617189" cy="4188375"/>
          </a:xfrm>
          <a:prstGeom prst="rect">
            <a:avLst/>
          </a:prstGeom>
          <a:noFill/>
          <a:ln>
            <a:noFill/>
          </a:ln>
        </p:spPr>
        <p:txBody>
          <a:bodyPr lIns="91544" tIns="91544" rIns="91544" bIns="91544" anchor="ctr" anchorCtr="0">
            <a:noAutofit/>
          </a:bodyPr>
          <a:lstStyle/>
          <a:p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2963" cy="34893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970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52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01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3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98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79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19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98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02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70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6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072F4-C97A-4055-8A9B-AB7413FE5EC8}" type="datetimeFigureOut">
              <a:rPr lang="es-MX" smtClean="0"/>
              <a:t>27/10/2016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E79B-013B-4555-A057-F39F5C4C5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40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Shape 286" descr="https://s-media-cache-ak0.pinimg.com/736x/93/26/60/9326600323c951bde028d355a6aa0348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142999" y="-1143000"/>
            <a:ext cx="6858001" cy="914400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87" name="Shape 287"/>
          <p:cNvGraphicFramePr/>
          <p:nvPr>
            <p:extLst>
              <p:ext uri="{D42A27DB-BD31-4B8C-83A1-F6EECF244321}">
                <p14:modId xmlns:p14="http://schemas.microsoft.com/office/powerpoint/2010/main" val="2180800764"/>
              </p:ext>
            </p:extLst>
          </p:nvPr>
        </p:nvGraphicFramePr>
        <p:xfrm>
          <a:off x="813733" y="595619"/>
          <a:ext cx="7298420" cy="4553744"/>
        </p:xfrm>
        <a:graphic>
          <a:graphicData uri="http://schemas.openxmlformats.org/drawingml/2006/table">
            <a:tbl>
              <a:tblPr firstRow="1" firstCol="1" bandRow="1"/>
              <a:tblGrid>
                <a:gridCol w="2580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9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13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54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Actividad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Campo A Favorecer 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Organización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Materiales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4223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Pesca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Inicio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Se darán las instrucciones de la actividad además de que se formaran los equipos con 2 niños de 2 y</a:t>
                      </a:r>
                      <a:r>
                        <a:rPr lang="es-MX" sz="1100" baseline="0" dirty="0">
                          <a:latin typeface="Janda Closer To Free" panose="02000503000000020003" pitchFamily="2" charset="0"/>
                          <a:sym typeface="Calibri"/>
                        </a:rPr>
                        <a:t> 2 de tercero </a:t>
                      </a:r>
                      <a:endParaRPr lang="es-MX" sz="1100" dirty="0">
                        <a:latin typeface="Janda Closer To Free" panose="02000503000000020003" pitchFamily="2" charset="0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Desarrollo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Se formaran 3 equipos de 10 niños cada uno dándoles un color tendrán que tomar la caña de pescar y pescar los peces y colocarlos dentro de un canasta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Cierre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Al finalizar contaremos cuantos  peces pesco cada equipo y graficaremos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Evaluación :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Logra contar los peces </a:t>
                      </a:r>
                      <a:endParaRPr lang="es-MX" sz="1100" dirty="0" smtClean="0">
                        <a:latin typeface="Janda Closer To Free" panose="02000503000000020003" pitchFamily="2" charset="0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lang="es-MX" sz="1100" b="0" dirty="0" smtClean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400" b="1" dirty="0" smtClean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ea typeface="Calibri"/>
                          <a:cs typeface="Calibri"/>
                          <a:sym typeface="Calibri"/>
                        </a:rPr>
                        <a:t>¿En que momento comparó</a:t>
                      </a:r>
                      <a:r>
                        <a:rPr lang="es-MX" sz="1400" b="1" baseline="0" dirty="0" smtClean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ea typeface="Calibri"/>
                          <a:cs typeface="Calibri"/>
                          <a:sym typeface="Calibri"/>
                        </a:rPr>
                        <a:t> e identifico donde hay mas o menos cantidad de peces</a:t>
                      </a:r>
                      <a:r>
                        <a:rPr lang="es-MX" sz="1100" b="0" dirty="0" smtClean="0">
                          <a:solidFill>
                            <a:schemeClr val="dk1"/>
                          </a:solidFill>
                          <a:latin typeface="Janda Closer To Free" panose="02000503000000020003" pitchFamily="2" charset="0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lang="es-MX" sz="1100" b="0" dirty="0">
                        <a:solidFill>
                          <a:srgbClr val="FF0000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7144" marR="67144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Campo formativo : Pensamiento matemático </a:t>
                      </a: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Aspecto: numero </a:t>
                      </a:r>
                    </a:p>
                    <a:p>
                      <a:pPr marL="0" marR="0" lvl="0" indent="0" algn="l" rtl="0">
                        <a:spcBef>
                          <a:spcPts val="1000"/>
                        </a:spcBef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Competencia: </a:t>
                      </a: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Utiliza los números en situaciones variadas que implican poner en práctica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los principios del conteo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Aprendizaje esperado: </a:t>
                      </a:r>
                      <a:r>
                        <a:rPr lang="es-MX" sz="1100" b="1" u="none" strike="noStrike" dirty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Compara</a:t>
                      </a:r>
                      <a:r>
                        <a:rPr lang="es-MX" sz="1100" u="none" strike="noStrike" dirty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 </a:t>
                      </a: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colecciones, ya sea por correspondencia o por conteo, e </a:t>
                      </a:r>
                      <a:r>
                        <a:rPr lang="es-MX" sz="1100" b="1" u="none" strike="noStrike" dirty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identifica</a:t>
                      </a: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 donde hay “más que”, “menos que”, “la misma cantidad que</a:t>
                      </a:r>
                      <a:endParaRPr lang="es-MX" sz="1100" b="0" i="0" u="none" strike="noStrike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7144" marR="67144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Organización:  </a:t>
                      </a: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 equipos </a:t>
                      </a:r>
                      <a:endParaRPr lang="es-MX" sz="1100" b="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Material : peces , alberca , caña de pesca , canasta hojas graficas </a:t>
                      </a:r>
                      <a:endParaRPr lang="es-MX" sz="1100" b="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769" marR="4876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031846" y="5293453"/>
            <a:ext cx="6988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Esta actividad servirá </a:t>
            </a:r>
            <a:r>
              <a:rPr lang="es-MX" dirty="0">
                <a:solidFill>
                  <a:srgbClr val="FF0000"/>
                </a:solidFill>
              </a:rPr>
              <a:t>como socialización </a:t>
            </a:r>
            <a:r>
              <a:rPr lang="es-MX" dirty="0"/>
              <a:t>ya que Johana será  de los niños lideres de los equipos además de que al trabajar 2 y 3 junto se da el andamiaje </a:t>
            </a:r>
            <a:r>
              <a:rPr lang="es-MX" b="1" dirty="0" smtClean="0"/>
              <a:t> ¿Cómo que servirá para socialización? </a:t>
            </a:r>
            <a:r>
              <a:rPr lang="es-MX" i="1" dirty="0" smtClean="0">
                <a:solidFill>
                  <a:srgbClr val="FF0000"/>
                </a:solidFill>
              </a:rPr>
              <a:t>Planeas en función de la necesidad y el AE debe ser aquello para lo que el niño tiene dificultad.</a:t>
            </a:r>
            <a:endParaRPr lang="es-MX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8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Shape 314" descr="https://s-media-cache-ak0.pinimg.com/736x/93/26/60/9326600323c951bde028d355a6aa0348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186550" y="-1186550"/>
            <a:ext cx="6770901" cy="91440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5" name="Shape 315"/>
          <p:cNvGraphicFramePr/>
          <p:nvPr>
            <p:extLst>
              <p:ext uri="{D42A27DB-BD31-4B8C-83A1-F6EECF244321}">
                <p14:modId xmlns:p14="http://schemas.microsoft.com/office/powerpoint/2010/main" val="3187596150"/>
              </p:ext>
            </p:extLst>
          </p:nvPr>
        </p:nvGraphicFramePr>
        <p:xfrm>
          <a:off x="666949" y="789018"/>
          <a:ext cx="7910375" cy="3933984"/>
        </p:xfrm>
        <a:graphic>
          <a:graphicData uri="http://schemas.openxmlformats.org/drawingml/2006/table">
            <a:tbl>
              <a:tblPr firstRow="1" firstCol="1" bandRow="1"/>
              <a:tblGrid>
                <a:gridCol w="2796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0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3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94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Actividad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Campo A Favorecer 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Organización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Materiales</a:t>
                      </a:r>
                      <a:endParaRPr lang="es-MX" sz="110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4508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Mi pecera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Tiempo: 20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Inicio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Escucharan las indicaciones de la actividad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Desarrollo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Recibirán el material que necesitamos con ayuda de los carteles iremos haciendo paso por paso la pecera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Cierre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Al terminar cada niños se podrá llevar su pecera a su casa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Evaluación: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Logra seguir los pasos del el taller</a:t>
                      </a:r>
                      <a:r>
                        <a:rPr lang="es-MX" sz="1400" b="1" dirty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 </a:t>
                      </a:r>
                      <a:r>
                        <a:rPr lang="es-MX" sz="1400" b="1" dirty="0" smtClean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El AE no se</a:t>
                      </a:r>
                      <a:r>
                        <a:rPr lang="es-MX" sz="1400" b="1" baseline="0" dirty="0" smtClean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 refiere a seguir pasos; se refiere a experimentar materiales para </a:t>
                      </a:r>
                      <a:r>
                        <a:rPr lang="es-MX" sz="1400" b="1" baseline="0" smtClean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la expresión</a:t>
                      </a:r>
                      <a:endParaRPr lang="es-MX" sz="1100" b="1" dirty="0">
                        <a:solidFill>
                          <a:srgbClr val="FF0000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9525" marR="8952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Campo formativo : Expresión y apreciación artística </a:t>
                      </a: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Aspecto: expresión y apreciación visual </a:t>
                      </a:r>
                    </a:p>
                    <a:p>
                      <a:pPr marL="0" marR="0" lvl="0" indent="0" algn="l" rtl="0">
                        <a:spcBef>
                          <a:spcPts val="1000"/>
                        </a:spcBef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Competencia: </a:t>
                      </a: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Expresa ideas, sentimientos y fantasías mediante la creación de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representaciones visuales, usando técnicas y materiales variados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100" dirty="0">
                        <a:latin typeface="Janda Closer To Free" panose="02000503000000020003" pitchFamily="2" charset="0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Aprendizaje esperado:  </a:t>
                      </a:r>
                      <a:r>
                        <a:rPr lang="es-MX" sz="1100" b="1" u="none" strike="noStrike" dirty="0">
                          <a:solidFill>
                            <a:srgbClr val="FF0000"/>
                          </a:solidFill>
                          <a:latin typeface="Janda Closer To Free" panose="02000503000000020003" pitchFamily="2" charset="0"/>
                          <a:sym typeface="Calibri"/>
                        </a:rPr>
                        <a:t>Experimenta</a:t>
                      </a: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 con materiales, herramientas y técnicas de la expresión plástica, como acuarela, pintura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MX" sz="1100" u="none" strike="noStrike" dirty="0">
                          <a:latin typeface="Janda Closer To Free" panose="02000503000000020003" pitchFamily="2" charset="0"/>
                          <a:sym typeface="Calibri"/>
                        </a:rPr>
                        <a:t>dactilar, acrílico, collage, crayones de cera.</a:t>
                      </a:r>
                      <a:endParaRPr lang="es-MX" sz="1100" b="0" i="0" u="none" strike="noStrike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9525" marR="8952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>
                          <a:latin typeface="Janda Closer To Free" panose="02000503000000020003" pitchFamily="2" charset="0"/>
                          <a:sym typeface="Calibri"/>
                        </a:rPr>
                        <a:t>Organización: individual </a:t>
                      </a: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>
                          <a:latin typeface="Janda Closer To Free" panose="02000503000000020003" pitchFamily="2" charset="0"/>
                          <a:sym typeface="Calibri"/>
                        </a:rPr>
                        <a:t>  </a:t>
                      </a:r>
                      <a:endParaRPr lang="es-MX" sz="110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Material:  platos , papel azul , peces , plantas de </a:t>
                      </a:r>
                      <a:r>
                        <a:rPr lang="es-MX" sz="1100" dirty="0" err="1">
                          <a:latin typeface="Janda Closer To Free" panose="02000503000000020003" pitchFamily="2" charset="0"/>
                          <a:sym typeface="Calibri"/>
                        </a:rPr>
                        <a:t>fomi</a:t>
                      </a:r>
                      <a:r>
                        <a:rPr lang="es-MX" sz="1100" dirty="0">
                          <a:latin typeface="Janda Closer To Free" panose="02000503000000020003" pitchFamily="2" charset="0"/>
                          <a:sym typeface="Calibri"/>
                        </a:rPr>
                        <a:t> </a:t>
                      </a:r>
                      <a:endParaRPr lang="es-MX" sz="1100" b="0" dirty="0">
                        <a:solidFill>
                          <a:schemeClr val="dk1"/>
                        </a:solidFill>
                        <a:latin typeface="Janda Closer To Free" panose="02000503000000020003" pitchFamily="2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025" marR="6502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031846" y="4917583"/>
            <a:ext cx="6988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Esta actividad servirá como motivación para que Johana permanezca dentro del aula ya que los animales marinos es algo de su </a:t>
            </a:r>
            <a:r>
              <a:rPr lang="es-MX" dirty="0" smtClean="0"/>
              <a:t>interés</a:t>
            </a:r>
          </a:p>
          <a:p>
            <a:r>
              <a:rPr lang="es-MX" b="1" dirty="0" smtClean="0">
                <a:solidFill>
                  <a:srgbClr val="FF0000"/>
                </a:solidFill>
              </a:rPr>
              <a:t>LAS ACTIVIDADES (2 que se solicitaron) DEBEN SER PARA CONTRARRESTAR LAS NECESIDADES QUE IDENTIFICASTE EN EL NIÑO; POR LO TANTO DEBEN SER DEL CAMPO EN EL QUE PRESENTA DIFICULTAD Y AHÍ VAS A METER LOS INTERESES Y MOTIVACIONES. </a:t>
            </a:r>
            <a:r>
              <a:rPr lang="es-MX" b="1" dirty="0" smtClean="0">
                <a:solidFill>
                  <a:srgbClr val="FF0000"/>
                </a:solidFill>
              </a:rPr>
              <a:t>   </a:t>
            </a:r>
            <a:endParaRPr lang="es-MX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313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438</Words>
  <Application>Microsoft Office PowerPoint</Application>
  <PresentationFormat>Carta (216 x 279 mm)</PresentationFormat>
  <Paragraphs>50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villegas avila</dc:creator>
  <cp:lastModifiedBy>enep</cp:lastModifiedBy>
  <cp:revision>5</cp:revision>
  <dcterms:created xsi:type="dcterms:W3CDTF">2016-10-15T00:31:49Z</dcterms:created>
  <dcterms:modified xsi:type="dcterms:W3CDTF">2016-10-27T18:54:52Z</dcterms:modified>
</cp:coreProperties>
</file>