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63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El caso de miguel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44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914400"/>
            <a:ext cx="9720073" cy="5394960"/>
          </a:xfrm>
        </p:spPr>
        <p:txBody>
          <a:bodyPr/>
          <a:lstStyle/>
          <a:p>
            <a:pPr algn="just"/>
            <a:r>
              <a:rPr lang="es-MX" dirty="0" smtClean="0"/>
              <a:t>Se nos relata la historia de miguel, un niño que tiene una discapacidad intelectual, que se distrae fácilmente. La maestra lo integra en las clases y actividades pero le pide ayuda a otro de sus alumnos, Enrique quien comparte banca con Miguel, este lo ayuda pero, un día pierde la paciencia y le grita a su compañero, insultándolo, le da un empujón y esté cae al suelo.  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Luego Miguel encuentra sus pertenencias en el bote de la basura, con sus cuadernos rayados. Desde que lo insulto Enrique sus demás compañeros comenzaron a tratarlo mal ya nadie le ayudaba en clases. </a:t>
            </a:r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La maestra por su parte no sabía como intervenir ante esta situación, creía que lo mejor era que Miguel acudiera a una escuela especial.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799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Comentario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Considero que la maestra debió haber trabajado con el grupo, algún tema para que los alumnos pudieran comprender el caso de Miguel, y como ayudarlo en el salón de clases. Que ellos estuvieran al tanto de lo que les pasa, para que aceptaran su condición. </a:t>
            </a:r>
          </a:p>
          <a:p>
            <a:pPr algn="just"/>
            <a:r>
              <a:rPr lang="es-MX" dirty="0" smtClean="0"/>
              <a:t>Todos los compañeros debieron ayudar a Miguel en lo que él necesitará. </a:t>
            </a:r>
          </a:p>
          <a:p>
            <a:pPr algn="just"/>
            <a:r>
              <a:rPr lang="es-MX" dirty="0" smtClean="0"/>
              <a:t>También la maestra primero debió buscar alguna dependencia que apoyara a Miguel, antes de </a:t>
            </a:r>
            <a:r>
              <a:rPr lang="es-MX" smtClean="0"/>
              <a:t>pensar que </a:t>
            </a:r>
            <a:r>
              <a:rPr lang="es-MX" dirty="0" smtClean="0"/>
              <a:t>tuviera que estar en una </a:t>
            </a:r>
            <a:r>
              <a:rPr lang="es-MX" smtClean="0"/>
              <a:t>escuela especial.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54735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73</TotalTime>
  <Words>231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El caso de miguel </vt:lpstr>
      <vt:lpstr>Presentación de PowerPoint</vt:lpstr>
      <vt:lpstr>Comentario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caso de miguel</dc:title>
  <dc:creator>ivan montelongo</dc:creator>
  <cp:lastModifiedBy>ivan montelongo</cp:lastModifiedBy>
  <cp:revision>6</cp:revision>
  <dcterms:created xsi:type="dcterms:W3CDTF">2016-11-06T23:42:10Z</dcterms:created>
  <dcterms:modified xsi:type="dcterms:W3CDTF">2016-11-07T00:55:19Z</dcterms:modified>
</cp:coreProperties>
</file>