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78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6743700" y="4064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6858000" cy="3352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23368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16586" y="3226816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14350" y="508000"/>
            <a:ext cx="5829300" cy="23368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5257800" y="0"/>
            <a:ext cx="16002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1194816" y="4370832"/>
            <a:ext cx="832713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5129784" y="3901017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5200650" y="40270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186934" y="4013202"/>
            <a:ext cx="342900" cy="588433"/>
          </a:xfrm>
        </p:spPr>
        <p:txBody>
          <a:bodyPr/>
          <a:lstStyle/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28600" y="406400"/>
            <a:ext cx="4914900" cy="776182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543550" y="406402"/>
            <a:ext cx="1085850" cy="780203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71266" y="1368497"/>
            <a:ext cx="342900" cy="588433"/>
          </a:xfrm>
        </p:spPr>
        <p:txBody>
          <a:bodyPr/>
          <a:lstStyle/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226314" y="2036064"/>
            <a:ext cx="6377940" cy="6096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6743700" y="2540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14300" y="3048000"/>
            <a:ext cx="6624828" cy="406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16586" y="189803"/>
            <a:ext cx="6624828" cy="285292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26319" y="3657601"/>
            <a:ext cx="4860131" cy="2230967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14300" y="325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711200"/>
            <a:ext cx="5829300" cy="2032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343400" y="8546592"/>
            <a:ext cx="2283714" cy="487680"/>
          </a:xfrm>
        </p:spPr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3422310" y="2100870"/>
            <a:ext cx="6691" cy="642607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226314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3600450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3429000" y="2933700"/>
            <a:ext cx="0" cy="558393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6858000" cy="1930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14300" y="1828800"/>
            <a:ext cx="6624828" cy="1219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09442" y="8522208"/>
            <a:ext cx="6624828" cy="4145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3030141" cy="97729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3593498" y="2032000"/>
            <a:ext cx="3031331" cy="97536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8600" y="8546592"/>
            <a:ext cx="2686050" cy="48768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14300" y="170688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226314" y="3295178"/>
            <a:ext cx="3031236" cy="5091205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3600450" y="3295177"/>
            <a:ext cx="3028950" cy="5096256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57550" y="1389889"/>
            <a:ext cx="342900" cy="588433"/>
          </a:xfrm>
        </p:spPr>
        <p:txBody>
          <a:bodyPr/>
          <a:lstStyle>
            <a:lvl1pPr algn="ctr">
              <a:defRPr/>
            </a:lvl1pPr>
          </a:lstStyle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57550" y="1381361"/>
            <a:ext cx="342900" cy="588433"/>
          </a:xfrm>
        </p:spPr>
        <p:txBody>
          <a:bodyPr/>
          <a:lstStyle/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14300" y="211328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00400" y="8432800"/>
            <a:ext cx="457200" cy="5884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14300" y="203200"/>
            <a:ext cx="6624828" cy="406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6858000" cy="15849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50" y="1219200"/>
            <a:ext cx="1771650" cy="13208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285750" y="2641601"/>
            <a:ext cx="1771650" cy="5526617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2343150" y="914400"/>
            <a:ext cx="4229100" cy="7213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537460" cy="48768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14300" y="203200"/>
            <a:ext cx="6624828" cy="40233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/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50281" y="6705600"/>
            <a:ext cx="4400550" cy="16256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50281" y="812800"/>
            <a:ext cx="4400550" cy="56896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85750" y="1320800"/>
            <a:ext cx="1828800" cy="70104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341114" y="8539979"/>
            <a:ext cx="2283714" cy="487680"/>
          </a:xfrm>
        </p:spPr>
        <p:txBody>
          <a:bodyPr/>
          <a:lstStyle/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688336" cy="48768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1"/>
            <a:ext cx="6858000" cy="18578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343400" y="8539979"/>
            <a:ext cx="2283714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56A225D-B177-4EB3-BF82-E4C99813B295}" type="datetimeFigureOut">
              <a:rPr lang="es-MX" smtClean="0"/>
              <a:t>04/11/2016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28600" y="8547797"/>
            <a:ext cx="268605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14300" y="170232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257550" y="1386900"/>
            <a:ext cx="342900" cy="588433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2985DAD-A622-4B7A-970A-08C32C65AAD0}" type="slidenum">
              <a:rPr lang="es-MX" smtClean="0"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6400800" cy="6132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64704" y="7524328"/>
            <a:ext cx="5304656" cy="944645"/>
          </a:xfrm>
        </p:spPr>
        <p:txBody>
          <a:bodyPr>
            <a:normAutofit lnSpcReduction="10000"/>
          </a:bodyPr>
          <a:lstStyle/>
          <a:p>
            <a:r>
              <a:rPr lang="es-MX" sz="2800" dirty="0" smtClean="0">
                <a:solidFill>
                  <a:schemeClr val="accent2">
                    <a:lumMod val="50000"/>
                  </a:schemeClr>
                </a:solidFill>
              </a:rPr>
              <a:t>Nidia Nayeli Vazquez Contreras </a:t>
            </a:r>
            <a:endParaRPr lang="es-MX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0688" y="731573"/>
            <a:ext cx="5829300" cy="2336800"/>
          </a:xfrm>
        </p:spPr>
        <p:txBody>
          <a:bodyPr>
            <a:noAutofit/>
          </a:bodyPr>
          <a:lstStyle/>
          <a:p>
            <a:r>
              <a:rPr lang="es-MX" sz="6600" b="1" dirty="0" smtClean="0">
                <a:solidFill>
                  <a:schemeClr val="accent1">
                    <a:lumMod val="75000"/>
                  </a:schemeClr>
                </a:solidFill>
              </a:rPr>
              <a:t>Articulo Editorial </a:t>
            </a:r>
            <a:endParaRPr lang="es-MX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2656" y="467544"/>
            <a:ext cx="2754306" cy="338437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140968" y="1691680"/>
            <a:ext cx="3402378" cy="2246769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MX" sz="1400" dirty="0" smtClean="0"/>
              <a:t>El caso nos narra  la historia de un niño que tiene una discapacidad intelectual , el es una persona  que se distrae  fácilmente, esta  en momentos platicando,   a veces ya no quiere trabajar . </a:t>
            </a:r>
          </a:p>
          <a:p>
            <a:pPr algn="just"/>
            <a:r>
              <a:rPr lang="es-MX" sz="1400" dirty="0" smtClean="0"/>
              <a:t>Enrique es el niño que la educadora asigna a Miguel para que lo ayude pero un día Enrique  ya no lo quiso ayudar, surgen muchos problemas entre ellos.</a:t>
            </a:r>
            <a:endParaRPr lang="es-MX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6750" y="323528"/>
            <a:ext cx="3651250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332656" y="3851920"/>
            <a:ext cx="62646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 smtClean="0"/>
              <a:t>Lo avientan, le tiran su  mochila, lo molestan  lo excluyen.  La educadora  no sabe que hacer con la situación y piensa que es mejor mandarlo a una escuela de educación especial </a:t>
            </a:r>
            <a:endParaRPr lang="es-MX" sz="1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04664" y="4644008"/>
            <a:ext cx="6192688" cy="738664"/>
          </a:xfrm>
          <a:prstGeom prst="rect">
            <a:avLst/>
          </a:prstGeom>
          <a:solidFill>
            <a:srgbClr val="FF9933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1400" dirty="0" smtClean="0"/>
              <a:t>“Es necesario que la escuela tome conciencia del importante papel que desempeña en el constante proceso de construcción de la identidad sexual y de la valoración social de ambos géneros” (</a:t>
            </a:r>
            <a:r>
              <a:rPr lang="es-MX" sz="1400" dirty="0" err="1" smtClean="0"/>
              <a:t>Sau</a:t>
            </a:r>
            <a:r>
              <a:rPr lang="es-MX" sz="1400" dirty="0" smtClean="0"/>
              <a:t>, 1989)</a:t>
            </a:r>
            <a:endParaRPr lang="es-MX" sz="1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4664" y="5580112"/>
            <a:ext cx="61206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 smtClean="0"/>
              <a:t>La educación, mediante las instituciones encargadas de ella, deben contribuir a la socialización ofreciendo una igualdad de oportunidades en el desarrollo personal y social de las ciudadanas y ciudadanos.</a:t>
            </a:r>
          </a:p>
          <a:p>
            <a:pPr algn="just"/>
            <a:r>
              <a:rPr lang="es-MX" sz="1400" dirty="0" smtClean="0"/>
              <a:t>Se busca que educadores y educadoras en su actuar personal y profesional generen relaciones de género equitativas y que trabajen desde los primeros años grados de la educación básica para favorecer el desarrollo equitativo e integral de las personas y la protección de los derechos humanos.</a:t>
            </a:r>
          </a:p>
          <a:p>
            <a:pPr algn="just"/>
            <a:endParaRPr lang="es-MX" sz="1400" dirty="0" smtClean="0"/>
          </a:p>
          <a:p>
            <a:pPr algn="just"/>
            <a:endParaRPr lang="es-MX" sz="1400" dirty="0"/>
          </a:p>
        </p:txBody>
      </p:sp>
      <p:sp>
        <p:nvSpPr>
          <p:cNvPr id="13" name="12 Rectángulo"/>
          <p:cNvSpPr/>
          <p:nvPr/>
        </p:nvSpPr>
        <p:spPr>
          <a:xfrm>
            <a:off x="1124744" y="7308304"/>
            <a:ext cx="489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accent2">
                    <a:lumMod val="75000"/>
                  </a:schemeClr>
                </a:solidFill>
                <a:latin typeface="Century Schoolbook" pitchFamily="18" charset="0"/>
              </a:rPr>
              <a:t>¡Se requiere entonces adoptar estrategias variadas, como el brindar igualdad de oportunidades, llevar acciones afirmativas!</a:t>
            </a:r>
            <a:endParaRPr lang="es-MX" sz="1600" b="1" dirty="0">
              <a:solidFill>
                <a:schemeClr val="accent2">
                  <a:lumMod val="75000"/>
                </a:schemeClr>
              </a:solidFill>
              <a:latin typeface="Century Schoolbook" pitchFamily="18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60648" y="8436114"/>
            <a:ext cx="64087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dirty="0" smtClean="0"/>
              <a:t>Material de lectura: Introducción Educación y género CONAPRED. Tere de sueños y aspiradoras. En CONAPRED. </a:t>
            </a:r>
            <a:r>
              <a:rPr lang="es-MX" sz="1000" dirty="0" err="1" smtClean="0"/>
              <a:t>Kipatlas</a:t>
            </a:r>
            <a:r>
              <a:rPr lang="es-MX" sz="1000" dirty="0" smtClean="0"/>
              <a:t>. México. http://www.conapred.org.mx/index.php?contenido=listado_kipatlas&amp;id_opcion=507&amp;op= 38 507 http://www.conapred.org.mx/kipatlas/K0004.pdf</a:t>
            </a:r>
            <a:endParaRPr lang="es-MX" sz="1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</TotalTime>
  <Words>273</Words>
  <Application>Microsoft Office PowerPoint</Application>
  <PresentationFormat>Carta (216 x 279 mm)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Civil</vt:lpstr>
      <vt:lpstr>Articulo Editorial 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Articulo Editorial </dc:title>
  <dc:creator>nidia</dc:creator>
  <cp:lastModifiedBy>nidia</cp:lastModifiedBy>
  <cp:revision>1</cp:revision>
  <dcterms:created xsi:type="dcterms:W3CDTF">2016-11-04T23:33:21Z</dcterms:created>
  <dcterms:modified xsi:type="dcterms:W3CDTF">2016-11-05T00:41:59Z</dcterms:modified>
</cp:coreProperties>
</file>