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7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A225D-B177-4EB3-BF82-E4C99813B295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85DAD-A622-4B7A-970A-08C32C65AAD0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4704" y="7524328"/>
            <a:ext cx="5304656" cy="944645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Nidia Nayeli Vazquez Contreras </a:t>
            </a:r>
            <a:endParaRPr lang="es-MX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0688" y="731573"/>
            <a:ext cx="5829300" cy="2336800"/>
          </a:xfrm>
        </p:spPr>
        <p:txBody>
          <a:bodyPr>
            <a:noAutofit/>
          </a:bodyPr>
          <a:lstStyle/>
          <a:p>
            <a:r>
              <a:rPr lang="es-MX" sz="6600" b="1" dirty="0" smtClean="0">
                <a:solidFill>
                  <a:schemeClr val="accent1">
                    <a:lumMod val="75000"/>
                  </a:schemeClr>
                </a:solidFill>
              </a:rPr>
              <a:t>Articulo Editorial </a:t>
            </a:r>
            <a:endParaRPr lang="es-MX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656" y="467544"/>
            <a:ext cx="2754306" cy="338437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140968" y="1691680"/>
            <a:ext cx="3402378" cy="2246769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El caso nos narra  la historia de un niño que tiene una discapacidad intelectual , el es una persona  que se distrae  fácilmente, esta  en momentos platicando,   a veces ya no quiere trabajar . </a:t>
            </a:r>
          </a:p>
          <a:p>
            <a:pPr algn="just"/>
            <a:r>
              <a:rPr lang="es-MX" sz="1400" dirty="0" smtClean="0"/>
              <a:t>Enrique es el niño que la educadora asigna a Miguel para que lo ayude pero un día Enrique  ya no lo quiso ayudar, surgen muchos problemas entre ellos.</a:t>
            </a:r>
            <a:endParaRPr lang="es-MX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0" y="323528"/>
            <a:ext cx="3651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332656" y="3851920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Lo avientan, le tiran su  mochila, lo molestan  lo excluyen.  La educadora  no sabe que hacer con la situación y piensa que es mejor mandarlo a una escuela de educación especial </a:t>
            </a:r>
            <a:endParaRPr lang="es-MX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04664" y="4644008"/>
            <a:ext cx="6192688" cy="738664"/>
          </a:xfrm>
          <a:prstGeom prst="rect">
            <a:avLst/>
          </a:prstGeom>
          <a:solidFill>
            <a:srgbClr val="FF9933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“Es necesario que la escuela tome conciencia del importante papel que desempeña en el constante proceso de construcción de la identidad sexual y de la valoración social de ambos géneros” (</a:t>
            </a:r>
            <a:r>
              <a:rPr lang="es-MX" sz="1400" dirty="0" err="1" smtClean="0"/>
              <a:t>Sau</a:t>
            </a:r>
            <a:r>
              <a:rPr lang="es-MX" sz="1400" dirty="0" smtClean="0"/>
              <a:t>, 1989)</a:t>
            </a:r>
            <a:endParaRPr lang="es-MX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4664" y="5580112"/>
            <a:ext cx="6120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La educación, mediante las instituciones encargadas de ella, deben contribuir a la socialización ofreciendo una igualdad de oportunidades en el desarrollo personal y social de las ciudadanas y ciudadanos.</a:t>
            </a:r>
          </a:p>
          <a:p>
            <a:pPr algn="just"/>
            <a:r>
              <a:rPr lang="es-MX" sz="1400" dirty="0" smtClean="0"/>
              <a:t>Se busca que educadores y educadoras en su actuar personal y profesional generen relaciones de género equitativas y que trabajen desde los primeros años grados de la educación básica para favorecer el desarrollo equitativo e integral de las personas y la protección de los derechos humanos.</a:t>
            </a:r>
          </a:p>
          <a:p>
            <a:pPr algn="just"/>
            <a:endParaRPr lang="es-MX" sz="1400" dirty="0" smtClean="0"/>
          </a:p>
          <a:p>
            <a:pPr algn="just"/>
            <a:endParaRPr lang="es-MX" sz="1400" dirty="0"/>
          </a:p>
        </p:txBody>
      </p:sp>
      <p:sp>
        <p:nvSpPr>
          <p:cNvPr id="13" name="12 Rectángulo"/>
          <p:cNvSpPr/>
          <p:nvPr/>
        </p:nvSpPr>
        <p:spPr>
          <a:xfrm>
            <a:off x="1124744" y="7308304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¡Se requiere entonces adoptar estrategias variadas, como el brindar igualdad de oportunidades, llevar acciones afirmativas!</a:t>
            </a:r>
            <a:endParaRPr lang="es-MX" sz="1600" b="1" dirty="0">
              <a:solidFill>
                <a:schemeClr val="accent2">
                  <a:lumMod val="7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60648" y="8436114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 smtClean="0"/>
              <a:t>Material de lectura: Introducción Educación y género CONAPRED. Tere de sueños y aspiradoras. En CONAPRED. </a:t>
            </a:r>
            <a:r>
              <a:rPr lang="es-MX" sz="1000" dirty="0" err="1" smtClean="0"/>
              <a:t>Kipatlas</a:t>
            </a:r>
            <a:r>
              <a:rPr lang="es-MX" sz="1000" dirty="0" smtClean="0"/>
              <a:t>. México. http://www.conapred.org.mx/index.php?contenido=listado_kipatlas&amp;id_opcion=507&amp;op= 38 507 http://www.conapred.org.mx/kipatlas/K0004.pdf</a:t>
            </a:r>
            <a:endParaRPr lang="es-MX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273</Words>
  <Application>Microsoft Office PowerPoint</Application>
  <PresentationFormat>Carta (216 x 279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Articulo Editorial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Articulo Editorial </dc:title>
  <dc:creator>nidia</dc:creator>
  <cp:lastModifiedBy>nidia</cp:lastModifiedBy>
  <cp:revision>1</cp:revision>
  <dcterms:created xsi:type="dcterms:W3CDTF">2016-11-04T23:33:21Z</dcterms:created>
  <dcterms:modified xsi:type="dcterms:W3CDTF">2016-11-05T00:41:59Z</dcterms:modified>
</cp:coreProperties>
</file>