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s-ES" smtClean="0"/>
              <a:t>Haga clic para modificar el estilo de título del patrón</a:t>
            </a:r>
            <a:endParaRPr lang="en-US" dirty="0"/>
          </a:p>
        </p:txBody>
      </p:sp>
      <p:sp>
        <p:nvSpPr>
          <p:cNvPr id="11" name="Date Placeholder 10"/>
          <p:cNvSpPr>
            <a:spLocks noGrp="1"/>
          </p:cNvSpPr>
          <p:nvPr>
            <p:ph type="dt" sz="half" idx="10"/>
          </p:nvPr>
        </p:nvSpPr>
        <p:spPr bwMode="black"/>
        <p:txBody>
          <a:bodyPr/>
          <a:lstStyle/>
          <a:p>
            <a:fld id="{BB22B85D-0895-41AA-8108-2765CC0574FE}" type="datetimeFigureOut">
              <a:rPr lang="es-MX" smtClean="0"/>
              <a:t>28/10/2016</a:t>
            </a:fld>
            <a:endParaRPr lang="es-MX"/>
          </a:p>
        </p:txBody>
      </p:sp>
      <p:sp>
        <p:nvSpPr>
          <p:cNvPr id="17" name="Slide Number Placeholder 16"/>
          <p:cNvSpPr>
            <a:spLocks noGrp="1"/>
          </p:cNvSpPr>
          <p:nvPr>
            <p:ph type="sldNum" sz="quarter" idx="11"/>
          </p:nvPr>
        </p:nvSpPr>
        <p:spPr/>
        <p:txBody>
          <a:bodyPr/>
          <a:lstStyle/>
          <a:p>
            <a:fld id="{159F671B-B340-425A-AEA9-48E1DFB678F4}" type="slidenum">
              <a:rPr lang="es-MX" smtClean="0"/>
              <a:t>‹Nº›</a:t>
            </a:fld>
            <a:endParaRPr lang="es-MX"/>
          </a:p>
        </p:txBody>
      </p:sp>
      <p:sp>
        <p:nvSpPr>
          <p:cNvPr id="19" name="Footer Placeholder 18"/>
          <p:cNvSpPr>
            <a:spLocks noGrp="1"/>
          </p:cNvSpPr>
          <p:nvPr>
            <p:ph type="ftr" sz="quarter" idx="12"/>
          </p:nvPr>
        </p:nvSpPr>
        <p:spPr/>
        <p:txBody>
          <a:bodyPr/>
          <a:lstStyle/>
          <a:p>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B22B85D-0895-41AA-8108-2765CC0574FE}" type="datetimeFigureOut">
              <a:rPr lang="es-MX" smtClean="0"/>
              <a:t>28/10/2016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9F671B-B340-425A-AEA9-48E1DFB678F4}"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B22B85D-0895-41AA-8108-2765CC0574FE}" type="datetimeFigureOut">
              <a:rPr lang="es-MX" smtClean="0"/>
              <a:t>28/10/2016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9F671B-B340-425A-AEA9-48E1DFB678F4}" type="slidenum">
              <a:rPr lang="es-MX" smtClean="0"/>
              <a:t>‹Nº›</a:t>
            </a:fld>
            <a:endParaRPr lang="es-MX"/>
          </a:p>
        </p:txBody>
      </p:sp>
      <p:sp>
        <p:nvSpPr>
          <p:cNvPr id="2" name="Vertical Title 1"/>
          <p:cNvSpPr>
            <a:spLocks noGrp="1"/>
          </p:cNvSpPr>
          <p:nvPr>
            <p:ph type="title" orient="vert"/>
          </p:nvPr>
        </p:nvSpPr>
        <p:spPr>
          <a:xfrm>
            <a:off x="7239000" y="914401"/>
            <a:ext cx="926980" cy="5029200"/>
          </a:xfrm>
        </p:spPr>
        <p:txBody>
          <a:bodyPr vert="eaVert"/>
          <a:lstStyle/>
          <a:p>
            <a:r>
              <a:rPr lang="es-ES" smtClean="0"/>
              <a:t>Haga clic para modificar el estilo de título del patrón</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9" name="Title 8"/>
          <p:cNvSpPr>
            <a:spLocks noGrp="1"/>
          </p:cNvSpPr>
          <p:nvPr>
            <p:ph type="title"/>
          </p:nvPr>
        </p:nvSpPr>
        <p:spPr/>
        <p:txBody>
          <a:bodyPr/>
          <a:lstStyle/>
          <a:p>
            <a:r>
              <a:rPr lang="es-ES" smtClean="0"/>
              <a:t>Haga clic para modificar el estilo de título del patrón</a:t>
            </a:r>
            <a:endParaRPr lang="en-US"/>
          </a:p>
        </p:txBody>
      </p:sp>
      <p:sp>
        <p:nvSpPr>
          <p:cNvPr id="11" name="Date Placeholder 10"/>
          <p:cNvSpPr>
            <a:spLocks noGrp="1"/>
          </p:cNvSpPr>
          <p:nvPr>
            <p:ph type="dt" sz="half" idx="14"/>
          </p:nvPr>
        </p:nvSpPr>
        <p:spPr/>
        <p:txBody>
          <a:bodyPr/>
          <a:lstStyle/>
          <a:p>
            <a:fld id="{BB22B85D-0895-41AA-8108-2765CC0574FE}" type="datetimeFigureOut">
              <a:rPr lang="es-MX" smtClean="0"/>
              <a:t>28/10/2016</a:t>
            </a:fld>
            <a:endParaRPr lang="es-MX"/>
          </a:p>
        </p:txBody>
      </p:sp>
      <p:sp>
        <p:nvSpPr>
          <p:cNvPr id="12" name="Slide Number Placeholder 11"/>
          <p:cNvSpPr>
            <a:spLocks noGrp="1"/>
          </p:cNvSpPr>
          <p:nvPr>
            <p:ph type="sldNum" sz="quarter" idx="15"/>
          </p:nvPr>
        </p:nvSpPr>
        <p:spPr/>
        <p:txBody>
          <a:bodyPr/>
          <a:lstStyle/>
          <a:p>
            <a:fld id="{159F671B-B340-425A-AEA9-48E1DFB678F4}" type="slidenum">
              <a:rPr lang="es-MX" smtClean="0"/>
              <a:t>‹Nº›</a:t>
            </a:fld>
            <a:endParaRPr lang="es-MX"/>
          </a:p>
        </p:txBody>
      </p:sp>
      <p:sp>
        <p:nvSpPr>
          <p:cNvPr id="13" name="Footer Placeholder 12"/>
          <p:cNvSpPr>
            <a:spLocks noGrp="1"/>
          </p:cNvSpPr>
          <p:nvPr>
            <p:ph type="ftr" sz="quarter" idx="16"/>
          </p:nvPr>
        </p:nvSpPr>
        <p:spPr/>
        <p:txBody>
          <a:bodyPr/>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s-ES" smtClean="0"/>
              <a:t>Haga clic para modificar el estilo de título del patrón</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3" name="Date Placeholder 12"/>
          <p:cNvSpPr>
            <a:spLocks noGrp="1"/>
          </p:cNvSpPr>
          <p:nvPr>
            <p:ph type="dt" sz="half" idx="10"/>
          </p:nvPr>
        </p:nvSpPr>
        <p:spPr/>
        <p:txBody>
          <a:bodyPr/>
          <a:lstStyle/>
          <a:p>
            <a:fld id="{BB22B85D-0895-41AA-8108-2765CC0574FE}" type="datetimeFigureOut">
              <a:rPr lang="es-MX" smtClean="0"/>
              <a:t>28/10/2016</a:t>
            </a:fld>
            <a:endParaRPr lang="es-MX"/>
          </a:p>
        </p:txBody>
      </p:sp>
      <p:sp>
        <p:nvSpPr>
          <p:cNvPr id="14" name="Slide Number Placeholder 13"/>
          <p:cNvSpPr>
            <a:spLocks noGrp="1"/>
          </p:cNvSpPr>
          <p:nvPr>
            <p:ph type="sldNum" sz="quarter" idx="11"/>
          </p:nvPr>
        </p:nvSpPr>
        <p:spPr/>
        <p:txBody>
          <a:bodyPr/>
          <a:lstStyle/>
          <a:p>
            <a:fld id="{159F671B-B340-425A-AEA9-48E1DFB678F4}"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9" name="Date Placeholder 8"/>
          <p:cNvSpPr>
            <a:spLocks noGrp="1"/>
          </p:cNvSpPr>
          <p:nvPr>
            <p:ph type="dt" sz="half" idx="15"/>
          </p:nvPr>
        </p:nvSpPr>
        <p:spPr/>
        <p:txBody>
          <a:bodyPr/>
          <a:lstStyle/>
          <a:p>
            <a:fld id="{BB22B85D-0895-41AA-8108-2765CC0574FE}" type="datetimeFigureOut">
              <a:rPr lang="es-MX" smtClean="0"/>
              <a:t>28/10/2016</a:t>
            </a:fld>
            <a:endParaRPr lang="es-MX"/>
          </a:p>
        </p:txBody>
      </p:sp>
      <p:sp>
        <p:nvSpPr>
          <p:cNvPr id="12" name="Slide Number Placeholder 11"/>
          <p:cNvSpPr>
            <a:spLocks noGrp="1"/>
          </p:cNvSpPr>
          <p:nvPr>
            <p:ph type="sldNum" sz="quarter" idx="16"/>
          </p:nvPr>
        </p:nvSpPr>
        <p:spPr/>
        <p:txBody>
          <a:bodyPr/>
          <a:lstStyle/>
          <a:p>
            <a:fld id="{159F671B-B340-425A-AEA9-48E1DFB678F4}" type="slidenum">
              <a:rPr lang="es-MX" smtClean="0"/>
              <a:t>‹Nº›</a:t>
            </a:fld>
            <a:endParaRPr lang="es-MX"/>
          </a:p>
        </p:txBody>
      </p:sp>
      <p:sp>
        <p:nvSpPr>
          <p:cNvPr id="13" name="Footer Placeholder 12"/>
          <p:cNvSpPr>
            <a:spLocks noGrp="1"/>
          </p:cNvSpPr>
          <p:nvPr>
            <p:ph type="ftr" sz="quarter" idx="17"/>
          </p:nvPr>
        </p:nvSpPr>
        <p:spPr/>
        <p:txBody>
          <a:bodyPr/>
          <a:lstStyle/>
          <a:p>
            <a:endParaRPr lang="es-MX"/>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s-ES" smtClean="0"/>
              <a:t>Haga clic para modificar el estilo de texto del patrón</a:t>
            </a:r>
          </a:p>
        </p:txBody>
      </p:sp>
      <p:sp>
        <p:nvSpPr>
          <p:cNvPr id="11" name="Date Placeholder 10"/>
          <p:cNvSpPr>
            <a:spLocks noGrp="1"/>
          </p:cNvSpPr>
          <p:nvPr>
            <p:ph type="dt" sz="half" idx="16"/>
          </p:nvPr>
        </p:nvSpPr>
        <p:spPr/>
        <p:txBody>
          <a:bodyPr/>
          <a:lstStyle/>
          <a:p>
            <a:fld id="{BB22B85D-0895-41AA-8108-2765CC0574FE}" type="datetimeFigureOut">
              <a:rPr lang="es-MX" smtClean="0"/>
              <a:t>28/10/2016</a:t>
            </a:fld>
            <a:endParaRPr lang="es-MX"/>
          </a:p>
        </p:txBody>
      </p:sp>
      <p:sp>
        <p:nvSpPr>
          <p:cNvPr id="12" name="Slide Number Placeholder 11"/>
          <p:cNvSpPr>
            <a:spLocks noGrp="1"/>
          </p:cNvSpPr>
          <p:nvPr>
            <p:ph type="sldNum" sz="quarter" idx="17"/>
          </p:nvPr>
        </p:nvSpPr>
        <p:spPr/>
        <p:txBody>
          <a:bodyPr/>
          <a:lstStyle/>
          <a:p>
            <a:fld id="{159F671B-B340-425A-AEA9-48E1DFB678F4}" type="slidenum">
              <a:rPr lang="es-MX" smtClean="0"/>
              <a:t>‹Nº›</a:t>
            </a:fld>
            <a:endParaRPr lang="es-MX"/>
          </a:p>
        </p:txBody>
      </p:sp>
      <p:sp>
        <p:nvSpPr>
          <p:cNvPr id="13" name="Footer Placeholder 12"/>
          <p:cNvSpPr>
            <a:spLocks noGrp="1"/>
          </p:cNvSpPr>
          <p:nvPr>
            <p:ph type="ftr" sz="quarter" idx="18"/>
          </p:nvPr>
        </p:nvSpPr>
        <p:spPr/>
        <p:txBody>
          <a:bodyPr/>
          <a:lstStyle/>
          <a:p>
            <a:endParaRPr lang="es-MX"/>
          </a:p>
        </p:txBody>
      </p:sp>
      <p:sp>
        <p:nvSpPr>
          <p:cNvPr id="18" name="Title 1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s-ES" smtClean="0"/>
              <a:t>Haga clic para modificar el estilo de título del patrón</a:t>
            </a:r>
            <a:endParaRPr lang="en-US"/>
          </a:p>
        </p:txBody>
      </p:sp>
      <p:sp>
        <p:nvSpPr>
          <p:cNvPr id="15" name="Date Placeholder 14"/>
          <p:cNvSpPr>
            <a:spLocks noGrp="1"/>
          </p:cNvSpPr>
          <p:nvPr>
            <p:ph type="dt" sz="half" idx="10"/>
          </p:nvPr>
        </p:nvSpPr>
        <p:spPr/>
        <p:txBody>
          <a:bodyPr/>
          <a:lstStyle/>
          <a:p>
            <a:fld id="{BB22B85D-0895-41AA-8108-2765CC0574FE}" type="datetimeFigureOut">
              <a:rPr lang="es-MX" smtClean="0"/>
              <a:t>28/10/2016</a:t>
            </a:fld>
            <a:endParaRPr lang="es-MX"/>
          </a:p>
        </p:txBody>
      </p:sp>
      <p:sp>
        <p:nvSpPr>
          <p:cNvPr id="16" name="Slide Number Placeholder 15"/>
          <p:cNvSpPr>
            <a:spLocks noGrp="1"/>
          </p:cNvSpPr>
          <p:nvPr>
            <p:ph type="sldNum" sz="quarter" idx="11"/>
          </p:nvPr>
        </p:nvSpPr>
        <p:spPr/>
        <p:txBody>
          <a:bodyPr/>
          <a:lstStyle/>
          <a:p>
            <a:fld id="{159F671B-B340-425A-AEA9-48E1DFB678F4}"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BB22B85D-0895-41AA-8108-2765CC0574FE}" type="datetimeFigureOut">
              <a:rPr lang="es-MX" smtClean="0"/>
              <a:t>28/10/2016</a:t>
            </a:fld>
            <a:endParaRPr lang="es-MX"/>
          </a:p>
        </p:txBody>
      </p:sp>
      <p:sp>
        <p:nvSpPr>
          <p:cNvPr id="8" name="Slide Number Placeholder 7"/>
          <p:cNvSpPr>
            <a:spLocks noGrp="1"/>
          </p:cNvSpPr>
          <p:nvPr>
            <p:ph type="sldNum" sz="quarter" idx="11"/>
          </p:nvPr>
        </p:nvSpPr>
        <p:spPr/>
        <p:txBody>
          <a:bodyPr/>
          <a:lstStyle/>
          <a:p>
            <a:fld id="{159F671B-B340-425A-AEA9-48E1DFB678F4}" type="slidenum">
              <a:rPr lang="es-MX" smtClean="0"/>
              <a:t>‹Nº›</a:t>
            </a:fld>
            <a:endParaRPr lang="es-MX"/>
          </a:p>
        </p:txBody>
      </p:sp>
      <p:sp>
        <p:nvSpPr>
          <p:cNvPr id="9" name="Footer Placeholder 8"/>
          <p:cNvSpPr>
            <a:spLocks noGrp="1"/>
          </p:cNvSpPr>
          <p:nvPr>
            <p:ph type="ftr" sz="quarter" idx="12"/>
          </p:nvPr>
        </p:nvSpPr>
        <p:spPr/>
        <p:txBody>
          <a:bodyPr/>
          <a:lstStyle/>
          <a:p>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3" name="Title 12"/>
          <p:cNvSpPr>
            <a:spLocks noGrp="1"/>
          </p:cNvSpPr>
          <p:nvPr>
            <p:ph type="title"/>
          </p:nvPr>
        </p:nvSpPr>
        <p:spPr/>
        <p:txBody>
          <a:bodyPr/>
          <a:lstStyle/>
          <a:p>
            <a:r>
              <a:rPr lang="es-ES" smtClean="0"/>
              <a:t>Haga clic para modificar el estilo de título del patrón</a:t>
            </a:r>
            <a:endParaRPr lang="en-US"/>
          </a:p>
        </p:txBody>
      </p:sp>
      <p:sp>
        <p:nvSpPr>
          <p:cNvPr id="16" name="Date Placeholder 15"/>
          <p:cNvSpPr>
            <a:spLocks noGrp="1"/>
          </p:cNvSpPr>
          <p:nvPr>
            <p:ph type="dt" sz="half" idx="15"/>
          </p:nvPr>
        </p:nvSpPr>
        <p:spPr/>
        <p:txBody>
          <a:bodyPr/>
          <a:lstStyle/>
          <a:p>
            <a:fld id="{BB22B85D-0895-41AA-8108-2765CC0574FE}" type="datetimeFigureOut">
              <a:rPr lang="es-MX" smtClean="0"/>
              <a:t>28/10/2016</a:t>
            </a:fld>
            <a:endParaRPr lang="es-MX"/>
          </a:p>
        </p:txBody>
      </p:sp>
      <p:sp>
        <p:nvSpPr>
          <p:cNvPr id="19" name="Slide Number Placeholder 18"/>
          <p:cNvSpPr>
            <a:spLocks noGrp="1"/>
          </p:cNvSpPr>
          <p:nvPr>
            <p:ph type="sldNum" sz="quarter" idx="16"/>
          </p:nvPr>
        </p:nvSpPr>
        <p:spPr/>
        <p:txBody>
          <a:bodyPr/>
          <a:lstStyle/>
          <a:p>
            <a:fld id="{159F671B-B340-425A-AEA9-48E1DFB678F4}" type="slidenum">
              <a:rPr lang="es-MX" smtClean="0"/>
              <a:t>‹Nº›</a:t>
            </a:fld>
            <a:endParaRPr lang="es-MX"/>
          </a:p>
        </p:txBody>
      </p:sp>
      <p:sp>
        <p:nvSpPr>
          <p:cNvPr id="23" name="Footer Placeholder 22"/>
          <p:cNvSpPr>
            <a:spLocks noGrp="1"/>
          </p:cNvSpPr>
          <p:nvPr>
            <p:ph type="ftr" sz="quarter" idx="17"/>
          </p:nvPr>
        </p:nvSpPr>
        <p:spPr/>
        <p:txBody>
          <a:bodyPr/>
          <a:lstStyle/>
          <a:p>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s-ES" smtClean="0"/>
              <a:t>Haga clic para modificar el estilo de texto del patrón</a:t>
            </a:r>
          </a:p>
        </p:txBody>
      </p:sp>
      <p:sp>
        <p:nvSpPr>
          <p:cNvPr id="12" name="Title 11"/>
          <p:cNvSpPr>
            <a:spLocks noGrp="1"/>
          </p:cNvSpPr>
          <p:nvPr>
            <p:ph type="title"/>
          </p:nvPr>
        </p:nvSpPr>
        <p:spPr>
          <a:xfrm>
            <a:off x="2514600" y="975360"/>
            <a:ext cx="4114800" cy="701040"/>
          </a:xfrm>
        </p:spPr>
        <p:txBody>
          <a:bodyPr/>
          <a:lstStyle/>
          <a:p>
            <a:r>
              <a:rPr lang="es-ES" smtClean="0"/>
              <a:t>Haga clic para modificar el estilo de título del patrón</a:t>
            </a:r>
            <a:endParaRPr lang="en-US"/>
          </a:p>
        </p:txBody>
      </p:sp>
      <p:sp>
        <p:nvSpPr>
          <p:cNvPr id="13" name="Date Placeholder 12"/>
          <p:cNvSpPr>
            <a:spLocks noGrp="1"/>
          </p:cNvSpPr>
          <p:nvPr>
            <p:ph type="dt" sz="half" idx="14"/>
          </p:nvPr>
        </p:nvSpPr>
        <p:spPr>
          <a:xfrm>
            <a:off x="2981325" y="273180"/>
            <a:ext cx="3181350" cy="292100"/>
          </a:xfrm>
        </p:spPr>
        <p:txBody>
          <a:bodyPr/>
          <a:lstStyle/>
          <a:p>
            <a:fld id="{BB22B85D-0895-41AA-8108-2765CC0574FE}" type="datetimeFigureOut">
              <a:rPr lang="es-MX" smtClean="0"/>
              <a:t>28/10/2016</a:t>
            </a:fld>
            <a:endParaRPr lang="es-MX"/>
          </a:p>
        </p:txBody>
      </p:sp>
      <p:sp>
        <p:nvSpPr>
          <p:cNvPr id="14" name="Slide Number Placeholder 13"/>
          <p:cNvSpPr>
            <a:spLocks noGrp="1"/>
          </p:cNvSpPr>
          <p:nvPr>
            <p:ph type="sldNum" sz="quarter" idx="15"/>
          </p:nvPr>
        </p:nvSpPr>
        <p:spPr>
          <a:xfrm>
            <a:off x="4038600" y="6172200"/>
            <a:ext cx="1066800" cy="304800"/>
          </a:xfrm>
        </p:spPr>
        <p:txBody>
          <a:bodyPr/>
          <a:lstStyle/>
          <a:p>
            <a:fld id="{159F671B-B340-425A-AEA9-48E1DFB678F4}" type="slidenum">
              <a:rPr lang="es-MX" smtClean="0"/>
              <a:t>‹Nº›</a:t>
            </a:fld>
            <a:endParaRPr lang="es-MX"/>
          </a:p>
        </p:txBody>
      </p:sp>
      <p:sp>
        <p:nvSpPr>
          <p:cNvPr id="15" name="Footer Placeholder 14"/>
          <p:cNvSpPr>
            <a:spLocks noGrp="1"/>
          </p:cNvSpPr>
          <p:nvPr>
            <p:ph type="ftr" sz="quarter" idx="16"/>
          </p:nvPr>
        </p:nvSpPr>
        <p:spPr>
          <a:xfrm>
            <a:off x="1447800" y="6486525"/>
            <a:ext cx="6248400" cy="292100"/>
          </a:xfrm>
        </p:spPr>
        <p:txBody>
          <a:bodyPr/>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BB22B85D-0895-41AA-8108-2765CC0574FE}" type="datetimeFigureOut">
              <a:rPr lang="es-MX" smtClean="0"/>
              <a:t>28/10/2016</a:t>
            </a:fld>
            <a:endParaRPr lang="es-MX"/>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s-MX"/>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159F671B-B340-425A-AEA9-48E1DFB678F4}" type="slidenum">
              <a:rPr lang="es-MX" smtClean="0"/>
              <a:t>‹Nº›</a:t>
            </a:fld>
            <a:endParaRPr lang="es-MX"/>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s-ES" smtClean="0"/>
              <a:t>Haga clic para modificar el estilo de título del patrón</a:t>
            </a:r>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55776" y="2636912"/>
            <a:ext cx="4082626" cy="1752600"/>
          </a:xfrm>
        </p:spPr>
        <p:txBody>
          <a:bodyPr/>
          <a:lstStyle/>
          <a:p>
            <a:r>
              <a:rPr lang="es-MX" dirty="0" smtClean="0">
                <a:solidFill>
                  <a:schemeClr val="bg1"/>
                </a:solidFill>
                <a:latin typeface="Comic Sans MS" pitchFamily="66" charset="0"/>
              </a:rPr>
              <a:t>EL CASO DE MIGUEL: “QUIERO TENER AMIGOS”</a:t>
            </a:r>
            <a:endParaRPr lang="es-MX" dirty="0">
              <a:solidFill>
                <a:schemeClr val="bg1"/>
              </a:solidFill>
              <a:latin typeface="Comic Sans MS"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3861047"/>
            <a:ext cx="4082626" cy="2706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306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86229" y="394692"/>
            <a:ext cx="5976664" cy="621708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2000" dirty="0" smtClean="0"/>
              <a:t>Miguel es un niño con discapacidad intelectual, no puede centrar totalmente su atención a varias situaciones por lo que en ocasiones dentro de el salón  de clases tiende a levantarse de su lugar y no seguir indicaciones  que le asigna la maestra. </a:t>
            </a:r>
            <a:r>
              <a:rPr lang="es-MX" sz="2000" dirty="0"/>
              <a:t> </a:t>
            </a:r>
            <a:r>
              <a:rPr lang="es-MX" sz="2000" dirty="0" smtClean="0"/>
              <a:t>Enrique es su compañero de banca por lo que la maestra le pido su ayuda para con su compañero, pero el carece de paciencia además que es muy popular dentro de la escuela , mas sin embargo carece de valores como el respeto y tolerancia con su compañero por lo que e una ocasión perdió la paciencia  comenzó a insultar a su compañero creando cierto rechazo. Por lo que el resto del grupo adopto esta idea. La maestra no sabe  como sobre llevar esta situación   y opto por hablar con los padres del alumno para aconsejarles que lo cambien a una institución de educación especial. </a:t>
            </a:r>
            <a:endParaRPr lang="es-MX" sz="2000" dirty="0"/>
          </a:p>
          <a:p>
            <a:r>
              <a:rPr lang="es-MX" sz="2000" dirty="0" smtClean="0"/>
              <a:t>Es aquí donde se ve la discriminación y exclusión de los alumnos con necesidades educativas especiales, por la falta de valor y pedagogía por parte de los docentes para enfrentar este tipo de situaciones. </a:t>
            </a:r>
          </a:p>
          <a:p>
            <a:endParaRPr lang="es-MX" dirty="0"/>
          </a:p>
        </p:txBody>
      </p:sp>
    </p:spTree>
    <p:extLst>
      <p:ext uri="{BB962C8B-B14F-4D97-AF65-F5344CB8AC3E}">
        <p14:creationId xmlns:p14="http://schemas.microsoft.com/office/powerpoint/2010/main" val="29699615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25</TotalTime>
  <Words>199</Words>
  <Application>Microsoft Office PowerPoint</Application>
  <PresentationFormat>Presentación en pantalla (4:3)</PresentationFormat>
  <Paragraphs>3</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BlackTie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DC</dc:creator>
  <cp:lastModifiedBy>DC</cp:lastModifiedBy>
  <cp:revision>3</cp:revision>
  <dcterms:created xsi:type="dcterms:W3CDTF">2016-10-28T21:48:16Z</dcterms:created>
  <dcterms:modified xsi:type="dcterms:W3CDTF">2016-10-28T22:13:35Z</dcterms:modified>
</cp:coreProperties>
</file>