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5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23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2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2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3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59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06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21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4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4E51-D88D-4390-805D-E9C8406F1C54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91D3-792D-4C1F-8435-8F656210CF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45563" y="113625"/>
            <a:ext cx="584172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NORMAL DE EDUCACIÓN PREESCOLAR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88" y="513734"/>
            <a:ext cx="1145273" cy="13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4712" y="1887016"/>
            <a:ext cx="11723427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ATENCI</a:t>
            </a:r>
            <a:r>
              <a:rPr lang="es-MX" altLang="en-US" sz="1600" b="1" dirty="0">
                <a:solidFill>
                  <a:srgbClr val="000000"/>
                </a:solidFill>
                <a:ea typeface="Times New Roman" pitchFamily="18" charset="0"/>
              </a:rPr>
              <a:t>Ó</a:t>
            </a:r>
            <a:r>
              <a:rPr kumimoji="0" lang="es-MX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N A LA DIVERSIDAD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Titular: 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Rosa </a:t>
            </a:r>
            <a:r>
              <a:rPr kumimoji="0" lang="es-MX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Velia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del Rio Tijerina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Alumnas: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1600" dirty="0" smtClean="0"/>
              <a:t>Karen </a:t>
            </a:r>
            <a:r>
              <a:rPr lang="es-MX" altLang="en-US" sz="1600" dirty="0" err="1" smtClean="0"/>
              <a:t>Stefani</a:t>
            </a:r>
            <a:r>
              <a:rPr lang="es-MX" altLang="en-US" sz="1600" dirty="0" smtClean="0"/>
              <a:t> Alvarado Ramírez   	#2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Brenda Elizabeth López </a:t>
            </a:r>
            <a:r>
              <a:rPr kumimoji="0" lang="es-MX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Parga</a:t>
            </a:r>
            <a:r>
              <a:rPr kumimoji="0" lang="es-MX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MX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	 </a:t>
            </a:r>
            <a:r>
              <a:rPr kumimoji="0" lang="es-MX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#9</a:t>
            </a:r>
          </a:p>
          <a:p>
            <a:pPr algn="ctr" eaLnBrk="0" hangingPunct="0"/>
            <a:r>
              <a:rPr lang="es-MX" altLang="en-US" sz="1600" dirty="0"/>
              <a:t>Sofía Menchaca Alarcón  </a:t>
            </a:r>
            <a:r>
              <a:rPr lang="es-MX" altLang="en-US" sz="1600" dirty="0" smtClean="0"/>
              <a:t>		#11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Vanessa Núñez Martínez 		#13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1600" dirty="0" smtClean="0"/>
              <a:t>Alejandra Anahí Ramírez Valenzuela  	 #14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Grado: 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3° año 	</a:t>
            </a:r>
            <a:r>
              <a:rPr kumimoji="0" lang="es-MX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Sección: 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“B”  		  	    5° Semestre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UNIDAD DE APRENDIZAJE 1: </a:t>
            </a:r>
            <a:r>
              <a:rPr kumimoji="0" lang="es-E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¿Escuelas Inclusivas o excluyentes del diferente?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Propósitos: </a:t>
            </a:r>
            <a:r>
              <a:rPr kumimoji="0" lang="es-E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Apropiarse del concepto de atención a la diversidad desde la reflexión personal, los ideales educativos y a propuesta de autores representativos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Identifica la educación inclusiva como recurso para la formación en la diversidad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Competencias: 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Problematiza y comprende los cambios educativos y sociales que han arribado a la propuesta de atención a la diversidad en el marco de la escuela regular a través de conformar marcos explicativos sustentados en procesos de transformación histórico social y aproximaciones teórico metodológicas.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Aprendizaje esperado: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SABERES: 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Qué es una escuela inclusiva</a:t>
            </a: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HABILIDADES: 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Situar y analizar problemáticas de exclusión y discriminación</a:t>
            </a: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ACTITUDES: </a:t>
            </a: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Generar conciencia acerca de la exclusión social y el papel de la escuela en ello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Trabajo a desarrollar:</a:t>
            </a:r>
            <a:r>
              <a:rPr kumimoji="0" lang="es-MX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Boletín</a:t>
            </a:r>
            <a:r>
              <a:rPr kumimoji="0" lang="es-MX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Informativo </a:t>
            </a:r>
            <a:endParaRPr lang="es-MX" altLang="en-US" sz="1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Saltillo, Coahuila de Zaragoza						 		 	        Octubre 2016 </a:t>
            </a:r>
            <a:endParaRPr kumimoji="0" lang="es-MX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882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esultado de imagen para fondo de circulos de colores paste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" y="15177"/>
            <a:ext cx="12170738" cy="68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76247" y="388034"/>
            <a:ext cx="50784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tx1"/>
                </a:solidFill>
              </a:rPr>
              <a:t>DIVERSIDAD INCLUSIVA  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2711" y="1313409"/>
            <a:ext cx="3657600" cy="286232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La escuela capaz de atender la diversidad, es la escuela capaz de atender la realidad de su alumnado, es la escuela que responde adecuadamente a las diversas necesidades y  capacidades de sus alumnos y los ayuda, por tanto,  a </a:t>
            </a:r>
            <a:r>
              <a:rPr lang="es-MX" sz="2000" b="1" dirty="0" smtClean="0">
                <a:solidFill>
                  <a:schemeClr val="tx1"/>
                </a:solidFill>
              </a:rPr>
              <a:t>progresar.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74456" y="1684917"/>
            <a:ext cx="2560320" cy="440120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diversidad escolar supone valorar y acoger a cada alumno por ser quien es, sin ningún tipo de discriminación por razón de sexo, procedencia, raza, nivel social, sobredotación o discapacidad, en el marco de respeto a los derechos humanos fundamentales. 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934179" y="2636603"/>
            <a:ext cx="3791244" cy="378565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</a:rPr>
              <a:t>Una escuela, una educación de calidad, es aquella que ayuda al progreso, en aprendizajes y actitudes, de cada individuo y ello requiere la adaptación de currículos, metodologías didácticas, materiales y recursos a las necesidades y capacidades diversas de los alumnos. Este es el camino hacia una escuela, una educación, equitativa y de calidad.</a:t>
            </a:r>
          </a:p>
        </p:txBody>
      </p:sp>
      <p:pic>
        <p:nvPicPr>
          <p:cNvPr id="1030" name="Picture 6" descr="Resultado de imagen para escuelas inclusiv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4027" r="1932" b="7131"/>
          <a:stretch/>
        </p:blipFill>
        <p:spPr bwMode="auto">
          <a:xfrm>
            <a:off x="390383" y="4306997"/>
            <a:ext cx="4206239" cy="22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escuelas inclusi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87" y="449932"/>
            <a:ext cx="2658793" cy="18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Resultado de imagen para fondo de circulos de colores paste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30121" y="3153193"/>
            <a:ext cx="213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anose="020B0502020202020204" pitchFamily="34" charset="0"/>
              </a:rPr>
              <a:t>Sociedad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339" y="18221"/>
            <a:ext cx="67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anose="020B0502020202020204" pitchFamily="34" charset="0"/>
              </a:rPr>
              <a:t>Los niños </a:t>
            </a:r>
            <a:r>
              <a:rPr lang="es-MX" b="1" dirty="0" smtClean="0">
                <a:latin typeface="Century Gothic" panose="020B0502020202020204" pitchFamily="34" charset="0"/>
              </a:rPr>
              <a:t>se comunican por</a:t>
            </a:r>
            <a:r>
              <a:rPr lang="es-MX" b="1" dirty="0" smtClean="0"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1028" name="Picture 4" descr="http://www.guiametabolica.org/sites/default/files/afectacion_lenguaj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634">
            <a:off x="588350" y="545347"/>
            <a:ext cx="2679356" cy="14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mishijos.com/uploads/canciones/sonido_can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433">
            <a:off x="3867413" y="1955459"/>
            <a:ext cx="292100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664054" y="2969402"/>
            <a:ext cx="384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Sonidos- movimientos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4" name="Picture 10" descr="https://bebesencamino.com/uploads/images/articles/pictures/9200/medium/b16e657a-1acf-4c85-aa37-10b17501672f.png?14129489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61" y="109680"/>
            <a:ext cx="2742891" cy="1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892000" y="135754"/>
            <a:ext cx="194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El silencio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6" name="Picture 12" descr="https://s3.amazonaws.com/medko-blog/2014/spanish/sanguesa-post1/pataleta-ni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070">
            <a:off x="7246547" y="1757131"/>
            <a:ext cx="2497576" cy="12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729648" y="1398460"/>
            <a:ext cx="26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Emociones-Sentimientos y gestos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038" name="Picture 14" descr="http://www.clublumiere.mx/wp-content/uploads/2015/12/emocion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11" y="687056"/>
            <a:ext cx="2590371" cy="12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uiametabolica.org/sites/default/files/img_cons/inteligencia_emocional_11_x5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211">
            <a:off x="9582246" y="1979379"/>
            <a:ext cx="2138191" cy="11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53155" y="3789887"/>
            <a:ext cx="310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anose="020B0502020202020204" pitchFamily="34" charset="0"/>
              </a:rPr>
              <a:t>Cultura: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42" name="Picture 18" descr="http://img.madreshoy.com/wp-content/uploads/2013/03/preescritura-en-los-ni%C3%B1os-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060">
            <a:off x="368853" y="2147734"/>
            <a:ext cx="3040991" cy="15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79510" y="3522525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La escritura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1044" name="Picture 20" descr="http://www.clublenguajenoverbal.com/wp-content/uploads/2014/02/diversidad-cultur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742">
            <a:off x="369990" y="4108758"/>
            <a:ext cx="3260949" cy="11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53155" y="5231736"/>
            <a:ext cx="246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Socialización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91388" y="6219286"/>
            <a:ext cx="594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Escuchemos a los niños, son nuestro </a:t>
            </a:r>
            <a:r>
              <a:rPr lang="es-MX" sz="1600" b="1" dirty="0" smtClean="0">
                <a:latin typeface="Century Gothic" panose="020B0502020202020204" pitchFamily="34" charset="0"/>
              </a:rPr>
              <a:t>futuro y de nosotros depende un mundo sin exclusiones  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1046" name="Picture 22" descr="http://4.bp.blogspot.com/-JxTVq68dqmo/Un_N-9EpSJI/AAAAAAAALR4/VkxKDwYvHEc/s1600/Caracter%C3%ADsticas+del+conocimiento+cient%C3%ADfic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03" y="5221976"/>
            <a:ext cx="2076784" cy="15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3338" y="6165304"/>
            <a:ext cx="257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Conocimientos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1048" name="Picture 24" descr="http://3.bp.blogspot.com/-NtGtdW1EoGU/UMsMK-XLeLI/AAAAAAAAAB4/GTNtQJjLhmc/s1600/155749conviv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280">
            <a:off x="3664054" y="3937358"/>
            <a:ext cx="2255113" cy="11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asimagenesconfrases.com/wp-content/uploads/2014/10/Hablar-sin-grita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97">
            <a:off x="4495712" y="5238173"/>
            <a:ext cx="2225600" cy="11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5394821" y="4797764"/>
            <a:ext cx="172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Valores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52" name="Picture 28" descr="http://cdn.ntrzacatecas.com/archivos/2014/12/issste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15">
            <a:off x="8691125" y="3649776"/>
            <a:ext cx="2719103" cy="11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804154" y="3729839"/>
            <a:ext cx="208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Tradiciones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1054" name="Picture 30" descr="http://m1.paperblog.com/i/155/1550407/practicando-disciplina-amor-firmeza-amabilida-L-aki_4h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73" y="4952744"/>
            <a:ext cx="2598712" cy="12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9513927" y="5174006"/>
            <a:ext cx="202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Amor Confianza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88363" y="1872771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Hablando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6" descr="Resultado de imagen para inclusión educativ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38" y="19623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206</Words>
  <Application>Microsoft Office PowerPoint</Application>
  <PresentationFormat>Personalizado</PresentationFormat>
  <Paragraphs>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lopez</dc:creator>
  <cp:lastModifiedBy>Hilda Fher</cp:lastModifiedBy>
  <cp:revision>5</cp:revision>
  <dcterms:created xsi:type="dcterms:W3CDTF">2016-09-13T14:11:08Z</dcterms:created>
  <dcterms:modified xsi:type="dcterms:W3CDTF">2016-10-14T06:37:51Z</dcterms:modified>
</cp:coreProperties>
</file>