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6787F8-C552-4C5F-AD6E-E0BC93FDCE41}" type="datetimeFigureOut">
              <a:rPr lang="es-ES" smtClean="0"/>
              <a:t>11/11/2016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8281AE-21D9-4960-8675-D666E94417F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8435" y="1772816"/>
            <a:ext cx="5401717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714" y="1777769"/>
            <a:ext cx="532859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Reciclando y reutilizando aprendamos jugando.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114026" y="6165304"/>
            <a:ext cx="5794760" cy="623314"/>
          </a:xfrm>
        </p:spPr>
        <p:txBody>
          <a:bodyPr/>
          <a:lstStyle/>
          <a:p>
            <a:r>
              <a:rPr lang="es-MX" dirty="0" err="1" smtClean="0"/>
              <a:t>Lizeth</a:t>
            </a:r>
            <a:r>
              <a:rPr lang="es-MX" dirty="0" smtClean="0"/>
              <a:t> Berenice </a:t>
            </a:r>
            <a:r>
              <a:rPr lang="es-MX" dirty="0" err="1" smtClean="0"/>
              <a:t>Leos</a:t>
            </a:r>
            <a:r>
              <a:rPr lang="es-MX" dirty="0" smtClean="0"/>
              <a:t> López.</a:t>
            </a:r>
            <a:endParaRPr lang="es-ES" dirty="0"/>
          </a:p>
        </p:txBody>
      </p:sp>
      <p:pic>
        <p:nvPicPr>
          <p:cNvPr id="1030" name="Picture 6" descr="Resultado de imagen para niñ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01" y="3717032"/>
            <a:ext cx="1208211" cy="18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niña anim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93" y="3717032"/>
            <a:ext cx="1023764" cy="182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niñ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1158098" cy="18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niña anim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257" y="3717032"/>
            <a:ext cx="1306708" cy="18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5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1268760"/>
            <a:ext cx="72719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Propósito: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el niño aprenda sobre el reciclaje y como llevarlo a cabo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s-ES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Identificación del problema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¿Cómo puedo reciclar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s-ES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Observación: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dar a conocer que es el reciclaje, la manera de llevar lo acabo y cuál es su finalidad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Deducción: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para el niño será diferente tener juguetes de material no común por lo tanto causara interés por saber sobre el tema, de esta manera es cómo podemos explicarle a el niño el proceso del reciclaje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Argumentación: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una vez realizando el ejercicio y explicando el porqué de ello, el niño aprenderá sobre este tema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1400" dirty="0">
              <a:latin typeface="Arial" pitchFamily="34" charset="0"/>
              <a:cs typeface="Arial" pitchFamily="34" charset="0"/>
            </a:endParaRPr>
          </a:p>
          <a:p>
            <a:r>
              <a:rPr lang="es-ES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Hipótesis: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se pretende que el niño cuide el medio ambiente por lo tanto le hablaremos del reciclaje, pero primero realizara un ejercicio sobre este para que logre entender de manera más sencilla.</a:t>
            </a:r>
          </a:p>
          <a:p>
            <a:endParaRPr lang="es-ES" dirty="0"/>
          </a:p>
        </p:txBody>
      </p:sp>
      <p:pic>
        <p:nvPicPr>
          <p:cNvPr id="2052" name="Picture 4" descr="Resultado de imagen para niñ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3681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niña anim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19" y="116632"/>
            <a:ext cx="1377744" cy="18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EXPERIMENTACION: </a:t>
            </a:r>
          </a:p>
        </p:txBody>
      </p:sp>
      <p:pic>
        <p:nvPicPr>
          <p:cNvPr id="3074" name="Picture 2" descr="Resultado de imagen para niñ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1368152" cy="268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273702"/>
            <a:ext cx="61206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Carrito de cartón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Desocupar el tubo de cartón del papel higiénico.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Recortar cuatro cirulos de cartón del mismo tamaño.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Pegar a los costados del cilindro.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Pintar como guste.</a:t>
            </a:r>
          </a:p>
          <a:p>
            <a:endParaRPr lang="es-ES" dirty="0"/>
          </a:p>
        </p:txBody>
      </p:sp>
      <p:pic>
        <p:nvPicPr>
          <p:cNvPr id="3075" name="Imagen 1" descr="Resultado de imagen para manualidades con tubos de papel higienico paso a 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97470"/>
            <a:ext cx="3800078" cy="293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3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EXPERIMENTACION: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157332" y="620688"/>
            <a:ext cx="56166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Flores de cartón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s-E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2000" dirty="0"/>
              <a:t>Desocupar el tubo de cartón del papel higiénico.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000" dirty="0"/>
              <a:t>Recortar del tubo de manera horizontal en las mismas proporciones.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000" dirty="0"/>
              <a:t>Pegar cada uno de ellos (pétalos)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000" dirty="0" smtClean="0"/>
              <a:t>Pintarla.</a:t>
            </a:r>
            <a:endParaRPr lang="es-ES" sz="2000" dirty="0"/>
          </a:p>
          <a:p>
            <a:endParaRPr lang="es-ES" dirty="0"/>
          </a:p>
        </p:txBody>
      </p:sp>
      <p:pic>
        <p:nvPicPr>
          <p:cNvPr id="4098" name="Picture 2" descr="Resultado de imagen para niña anim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2656"/>
            <a:ext cx="15841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n 2" descr="Resultado de imagen para flores de papel higienico paso a p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83" y="3868833"/>
            <a:ext cx="2343798" cy="135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3" descr="Resultado de imagen para flores de papel higienico paso a pa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8833"/>
            <a:ext cx="1231857" cy="135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101" name="Imagen 4" descr="Resultado de imagen para flores de papel higienico paso a pa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99996">
            <a:off x="6867996" y="3506092"/>
            <a:ext cx="1325391" cy="2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1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14718696_1245404782200289_4528897086178879177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03244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4572292_1245405102200257_6514635646719850594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60512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40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8" name="Picture 4" descr="https://scontent-dft4-2.xx.fbcdn.net/v/t1.0-9/14611024_1510286925665197_7575283439680235778_n.jpg?oh=8a368cb003e387e4f796f21237d12d76&amp;oe=58886C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3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14590279_1550268438325326_4623615510373853056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314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14572421_1245405028866931_2627128994415687084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51" y="2996952"/>
            <a:ext cx="485023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5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</TotalTime>
  <Words>223</Words>
  <Application>Microsoft Office PowerPoint</Application>
  <PresentationFormat>Presentación en pantalla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Intermedio</vt:lpstr>
      <vt:lpstr>Reciclando y reutilizando aprendamos jugando.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Reciclando y reutilizando aprendamos jugando.</dc:title>
  <dc:creator>Mq</dc:creator>
  <cp:lastModifiedBy>Mq</cp:lastModifiedBy>
  <cp:revision>5</cp:revision>
  <dcterms:created xsi:type="dcterms:W3CDTF">2016-11-11T15:36:17Z</dcterms:created>
  <dcterms:modified xsi:type="dcterms:W3CDTF">2016-11-11T17:20:48Z</dcterms:modified>
</cp:coreProperties>
</file>