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56" r:id="rId5"/>
    <p:sldId id="257" r:id="rId6"/>
    <p:sldId id="258" r:id="rId7"/>
    <p:sldId id="259" r:id="rId8"/>
    <p:sldId id="260" r:id="rId9"/>
    <p:sldId id="265" r:id="rId1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262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553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449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775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429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948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1730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452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077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4420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8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C2DDA-4824-40B3-B34C-40F3CC71E41D}" type="datetimeFigureOut">
              <a:rPr lang="es-MX" smtClean="0"/>
              <a:t>21/11/2016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5A2B1-2BF7-4E99-B735-E77201DFB7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160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6.jpe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p3"/><Relationship Id="rId7" Type="http://schemas.microsoft.com/office/2007/relationships/hdphoto" Target="../media/hdphoto5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microsoft.com/office/2007/relationships/hdphoto" Target="../media/hdphoto7.wdp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Resultado de imagen para blanco y neg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445182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 rot="21237578">
            <a:off x="925083" y="843201"/>
            <a:ext cx="8218917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Escuela Normal de Educaci</a:t>
            </a:r>
            <a:r>
              <a:rPr kumimoji="0" lang="es-MX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MX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 Preescolar</a:t>
            </a:r>
            <a:endParaRPr kumimoji="0" lang="es-MX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Imagen 3" descr="Descripción: http://187.160.244.18/sistema/Data/tareas/ENEP-00027/_Actividad/_has/00000000/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5901"/>
            <a:ext cx="1200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204864"/>
            <a:ext cx="8404865" cy="3354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Ingl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é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B1-</a:t>
            </a:r>
            <a:endParaRPr kumimoji="0" lang="es-MX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Module 2</a:t>
            </a:r>
            <a:endParaRPr kumimoji="0" lang="es-MX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Believe it or not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”</a:t>
            </a:r>
            <a:endParaRPr kumimoji="0" lang="es-MX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Docente: Alejandra Gaona Garc</a:t>
            </a: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  </a:t>
            </a:r>
            <a:endParaRPr kumimoji="0" lang="es-MX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Alumnas: Mar</a:t>
            </a:r>
            <a:r>
              <a:rPr kumimoji="0" lang="es-MX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kumimoji="0" lang="es-MX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 Lidia Monserrath Lizcano Sifuentes</a:t>
            </a:r>
            <a:endParaRPr kumimoji="0" lang="es-MX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Karina Ar</a:t>
            </a:r>
            <a:r>
              <a:rPr kumimoji="0" lang="es-MX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kumimoji="0" lang="es-MX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zbeth P</a:t>
            </a:r>
            <a:r>
              <a:rPr kumimoji="0" lang="es-MX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é</a:t>
            </a:r>
            <a:r>
              <a:rPr kumimoji="0" lang="es-MX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rez Salas</a:t>
            </a:r>
            <a:endParaRPr kumimoji="0" lang="es-MX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Grado: 3°            Secci</a:t>
            </a: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n: </a:t>
            </a: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</a:t>
            </a: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”</a:t>
            </a:r>
            <a:endParaRPr kumimoji="0" lang="es-MX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November 21st.</a:t>
            </a:r>
            <a:endParaRPr kumimoji="0" lang="es-MX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8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randomBar dir="vert"/>
      </p:transition>
    </mc:Choice>
    <mc:Fallback xmlns="">
      <p:transition spd="slow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9"/>
            <a:ext cx="9144000" cy="68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39552" y="4869160"/>
            <a:ext cx="844192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115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My Scary Cat </a:t>
            </a:r>
            <a:endParaRPr lang="es-ES" sz="115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8439022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27584" y="5445224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When I was 16 years old, everyday a eleven p.m. I played Mario Bros video games. </a:t>
            </a:r>
            <a:endParaRPr lang="es-MX" sz="2800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43" y="23260"/>
            <a:ext cx="5472608" cy="5438405"/>
          </a:xfrm>
          <a:prstGeom prst="rect">
            <a:avLst/>
          </a:prstGeom>
        </p:spPr>
      </p:pic>
      <p:pic>
        <p:nvPicPr>
          <p:cNvPr id="2" name="Audio 1 ing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Teclado-del-ordenador-mecanografía-Efecto-de-Sonido-Computer-keyboard-typing-Sound-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3830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n para nivel mario bros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19" y="0"/>
            <a:ext cx="917281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087216" y="1484784"/>
            <a:ext cx="7056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One day I was going very fast levels when suddenly the lights went out but the computer was still turned on I was scared it and I had to turn and </a:t>
            </a:r>
            <a:r>
              <a:rPr lang="en-US" sz="2800" b="1" dirty="0" err="1" smtClean="0">
                <a:solidFill>
                  <a:schemeClr val="bg1"/>
                </a:solidFill>
              </a:rPr>
              <a:t>sabe</a:t>
            </a:r>
            <a:r>
              <a:rPr lang="en-US" sz="2800" b="1" dirty="0" smtClean="0">
                <a:solidFill>
                  <a:schemeClr val="bg1"/>
                </a:solidFill>
              </a:rPr>
              <a:t> all.</a:t>
            </a:r>
            <a:endParaRPr lang="es-MX" sz="2800" b="1" dirty="0">
              <a:solidFill>
                <a:schemeClr val="bg1"/>
              </a:solidFill>
            </a:endParaRPr>
          </a:p>
        </p:txBody>
      </p:sp>
      <p:pic>
        <p:nvPicPr>
          <p:cNvPr id="1032" name="Picture 8" descr="Resultado de imagen para mario bros corriend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25144"/>
            <a:ext cx="1158651" cy="1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luigi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05946"/>
            <a:ext cx="1099626" cy="14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eclado-del-ordenador-mecanografía-Efecto-de-Sonido-Computer-keyboard-typing-Sound-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89188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1458 C 0.02691 -0.02176 0.05486 -0.02546 0.08247 -0.02824 C 0.11459 -0.02708 0.14427 -0.02407 0.17604 -0.02616 C 0.17865 -0.03866 0.18351 -0.03241 0.19028 -0.03611 C 0.21025 -0.03518 0.24775 -0.03912 0.26841 -0.03009 C 0.28056 -0.0331 0.29271 -0.03704 0.30504 -0.04005 C 0.32622 -0.03866 0.34254 -0.03426 0.36302 -0.03218 C 0.36997 -0.02917 0.37726 -0.02708 0.38438 -0.02431 C 0.39688 -0.03102 0.40313 -0.02755 0.41875 -0.02616 C 0.42934 -0.02176 0.425 -0.02384 0.43177 -0.02037 C 0.44323 -0.02106 0.45469 -0.0206 0.46597 -0.02222 C 0.46858 -0.02268 0.47084 -0.02477 0.47309 -0.02616 C 0.47448 -0.02685 0.47674 -0.02824 0.47674 -0.02801 C 0.48073 -0.03796 0.48507 -0.04838 0.4875 -0.05949 C 0.48698 -0.08171 0.48681 -0.10393 0.48611 -0.12616 C 0.48525 -0.15694 0.47639 -0.18588 0.47084 -0.21458 C 0.46719 -0.23356 0.46233 -0.24931 0.45781 -0.26736 C 0.45677 -0.2713 0.45591 -0.27546 0.45434 -0.27917 C 0.45174 -0.28542 0.44584 -0.29676 0.44584 -0.29653 C 0.44445 -0.30324 0.44341 -0.31042 0.44115 -0.31643 C 0.44011 -0.31968 0.43872 -0.32268 0.43768 -0.32616 C 0.43663 -0.3294 0.43663 -0.33333 0.43525 -0.33611 C 0.43334 -0.33958 0.43056 -0.34143 0.42813 -0.34398 C 0.42552 -0.34676 0.42188 -0.34514 0.41875 -0.34583 C 0.41563 -0.34653 0.4125 -0.34722 0.4092 -0.34792 C 0.40104 -0.34722 0.39271 -0.34768 0.38438 -0.34583 C 0.38299 -0.3456 0.38195 -0.34306 0.38073 -0.3419 C 0.37691 -0.33866 0.37188 -0.33819 0.36771 -0.33611 C 0.30955 -0.34421 0.31736 -0.34236 0.26597 -0.34005 C 0.25712 -0.3375 0.25122 -0.33611 0.24219 -0.33796 C 0.23125 -0.33356 0.24427 -0.33843 0.22344 -0.33403 C 0.2191 -0.3331 0.21476 -0.32986 0.21042 -0.32824 C 0.20434 -0.32315 0.19775 -0.31968 0.19132 -0.31643 C 0.18889 -0.31065 0.18802 -0.30532 0.18663 -0.29884 C 0.18542 -0.28634 0.18438 -0.27338 0.18177 -0.26157 C 0.18229 -0.21852 0.18247 -0.17523 0.18316 -0.13218 C 0.18316 -0.12222 0.18472 -0.1044 0.18785 -0.09491 C 0.18924 -0.09074 0.19254 -0.0831 0.19254 -0.08287 C 0.19531 -0.06968 0.20087 -0.05741 0.20799 -0.04977 C 0.21077 -0.04306 0.21441 -0.04028 0.21754 -0.03403 C 0.21962 -0.02963 0.22188 -0.02546 0.22344 -0.02037 C 0.22413 -0.01782 0.22483 -0.01481 0.2257 -0.0125 C 0.22778 -0.00764 0.23125 -0.0044 0.23403 -0.00069 C 0.24011 0.00787 0.24705 0.0169 0.25538 0.0169 " pathEditMode="relative" rAng="0" ptsTypes="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-15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Resultado de imagen para escaleras de terr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76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331640" y="4725144"/>
            <a:ext cx="7056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 stood up and went up to my room, unfortunately when i went up the stairs there was a strange noise!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As if someone was  following me!</a:t>
            </a:r>
          </a:p>
        </p:txBody>
      </p:sp>
      <p:pic>
        <p:nvPicPr>
          <p:cNvPr id="2" name="audio 2 ing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Escaleras-Caminando-Efecto-de-Soni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47649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392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n para niño contando a sus papas animado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586814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39552" y="811202"/>
            <a:ext cx="30243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I ran to the bedroom of my parents telling them everything that had happened.</a:t>
            </a:r>
          </a:p>
          <a:p>
            <a:pPr algn="ctr"/>
            <a:r>
              <a:rPr lang="en-US" sz="2800" b="1" dirty="0" smtClean="0"/>
              <a:t>My dad and my mom wake up and went downstairs to see if there was nobody in the house. </a:t>
            </a:r>
            <a:endParaRPr lang="es-MX" sz="2800" b="1" dirty="0"/>
          </a:p>
        </p:txBody>
      </p:sp>
      <p:pic>
        <p:nvPicPr>
          <p:cNvPr id="3" name="audio 3 ing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MUSICA-DE-SUSPENSO-REQUIEM-FOR-A-DREA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34699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61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6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sultado de imagen para gato dormido animad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45" y="-99392"/>
            <a:ext cx="596265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65434" y="5238603"/>
            <a:ext cx="784887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Fortunately inside my house was my sleeping cat next to the light domper and every time he moved, it the lights went out. </a:t>
            </a:r>
          </a:p>
          <a:p>
            <a:endParaRPr lang="en-US" dirty="0"/>
          </a:p>
        </p:txBody>
      </p:sp>
      <p:pic>
        <p:nvPicPr>
          <p:cNvPr id="3" name="MUSICA-DE-SUSPENSO-REQUIEM-FOR-A-DR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32669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31640" y="5284365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When i had felt someone following him, it was my cat when he had awakened.</a:t>
            </a:r>
          </a:p>
          <a:p>
            <a:pPr algn="ctr"/>
            <a:r>
              <a:rPr lang="en-US" sz="2800" b="1" dirty="0" smtClean="0"/>
              <a:t>I felt calm knowing the truth.</a:t>
            </a:r>
          </a:p>
        </p:txBody>
      </p:sp>
      <p:pic>
        <p:nvPicPr>
          <p:cNvPr id="5124" name="Picture 4" descr="Resultado de imagen para niño inteligente anima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80" y="-2"/>
            <a:ext cx="5344124" cy="52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USICA-DE-SUSPENSO-REQUIEM-FOR-A-DR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54597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6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9"/>
            <a:ext cx="9144000" cy="68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217192" y="4869160"/>
            <a:ext cx="50866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115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The</a:t>
            </a:r>
            <a:r>
              <a:rPr lang="es-ES" sz="115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r>
              <a:rPr lang="es-ES" sz="115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End</a:t>
            </a:r>
            <a:endParaRPr lang="es-ES" sz="115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8323264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106</TotalTime>
  <Words>215</Words>
  <Application>Microsoft Office PowerPoint</Application>
  <PresentationFormat>Presentación en pantalla (4:3)</PresentationFormat>
  <Paragraphs>20</Paragraphs>
  <Slides>9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Lap07</dc:creator>
  <cp:lastModifiedBy>monserrath sifuentes</cp:lastModifiedBy>
  <cp:revision>11</cp:revision>
  <dcterms:created xsi:type="dcterms:W3CDTF">2016-11-22T01:40:06Z</dcterms:created>
  <dcterms:modified xsi:type="dcterms:W3CDTF">2016-11-22T03:33:04Z</dcterms:modified>
</cp:coreProperties>
</file>