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5" r:id="rId3"/>
    <p:sldId id="256" r:id="rId4"/>
    <p:sldId id="266" r:id="rId5"/>
    <p:sldId id="257" r:id="rId6"/>
    <p:sldId id="259" r:id="rId7"/>
    <p:sldId id="258" r:id="rId8"/>
    <p:sldId id="267" r:id="rId9"/>
    <p:sldId id="261" r:id="rId10"/>
    <p:sldId id="262" r:id="rId11"/>
    <p:sldId id="263" r:id="rId12"/>
    <p:sldId id="264" r:id="rId13"/>
    <p:sldId id="260" r:id="rId14"/>
    <p:sldId id="268" r:id="rId15"/>
    <p:sldId id="269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9" autoAdjust="0"/>
    <p:restoredTop sz="86323" autoAdjust="0"/>
  </p:normalViewPr>
  <p:slideViewPr>
    <p:cSldViewPr>
      <p:cViewPr>
        <p:scale>
          <a:sx n="122" d="100"/>
          <a:sy n="122" d="100"/>
        </p:scale>
        <p:origin x="-13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896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8422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1854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99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8244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2373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9350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910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7172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9949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4332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868CE-BBB4-4BA9-94CE-0A2C41011EBA}" type="datetimeFigureOut">
              <a:rPr lang="es-MX" smtClean="0"/>
              <a:t>22/11/2016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F77B6-6323-4FCD-AA2B-4EC2B94E491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1700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4.gif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6.m4a"/><Relationship Id="rId7" Type="http://schemas.openxmlformats.org/officeDocument/2006/relationships/image" Target="../media/image1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7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microsoft.com/office/2007/relationships/hdphoto" Target="../media/hdphoto1.wdp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4a"/><Relationship Id="rId7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107504" y="44624"/>
            <a:ext cx="878497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/>
              <a:t>ESCUELA NORMAL DE EDUCACION PREESCOLAR</a:t>
            </a:r>
            <a:endParaRPr lang="es-MX" sz="1600" dirty="0"/>
          </a:p>
          <a:p>
            <a:pPr algn="ctr"/>
            <a:r>
              <a:rPr lang="es-MX" sz="1600" b="1" dirty="0"/>
              <a:t>CICLO ESCOLAR </a:t>
            </a:r>
            <a:r>
              <a:rPr lang="es-MX" sz="1600" b="1" dirty="0" smtClean="0"/>
              <a:t>2016-2017</a:t>
            </a:r>
          </a:p>
          <a:p>
            <a:pPr algn="ctr"/>
            <a:endParaRPr lang="es-MX" sz="1600" b="1" dirty="0" smtClean="0"/>
          </a:p>
          <a:p>
            <a:pPr algn="ctr"/>
            <a:endParaRPr lang="es-MX" sz="1600" b="1" dirty="0"/>
          </a:p>
          <a:p>
            <a:pPr algn="ctr"/>
            <a:endParaRPr lang="en-US" sz="1600" b="1" dirty="0" smtClean="0"/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r>
              <a:rPr lang="en-US" sz="1600" b="1" dirty="0" smtClean="0"/>
              <a:t>Module </a:t>
            </a:r>
            <a:r>
              <a:rPr lang="en-US" sz="1600" b="1" dirty="0"/>
              <a:t>2</a:t>
            </a:r>
            <a:r>
              <a:rPr lang="en-US" sz="1600" dirty="0"/>
              <a:t>  Traveller </a:t>
            </a:r>
            <a:r>
              <a:rPr lang="en-US" sz="1600" dirty="0" smtClean="0"/>
              <a:t>PRE-INTERMEDIATE</a:t>
            </a:r>
          </a:p>
          <a:p>
            <a:pPr algn="ctr"/>
            <a:r>
              <a:rPr lang="en-US" sz="1600" b="1" dirty="0"/>
              <a:t>“ BELIEVE IT OR NOT</a:t>
            </a:r>
            <a:r>
              <a:rPr lang="en-US" sz="1600" b="1" dirty="0" smtClean="0"/>
              <a:t>”</a:t>
            </a:r>
          </a:p>
          <a:p>
            <a:pPr algn="ctr"/>
            <a:endParaRPr lang="en-US" sz="1600" b="1" dirty="0"/>
          </a:p>
          <a:p>
            <a:pPr algn="ctr"/>
            <a:r>
              <a:rPr lang="es-MX" sz="1600" b="1" dirty="0"/>
              <a:t>Competencia a </a:t>
            </a:r>
            <a:r>
              <a:rPr lang="es-MX" sz="1600" b="1" dirty="0" smtClean="0"/>
              <a:t>desarrollar: </a:t>
            </a:r>
            <a:r>
              <a:rPr lang="es-MX" sz="1600" dirty="0"/>
              <a:t>Utilizar la lengua para expresar conceptos propios de la unidad</a:t>
            </a:r>
            <a:r>
              <a:rPr lang="es-MX" sz="1600" dirty="0" smtClean="0"/>
              <a:t>.</a:t>
            </a:r>
          </a:p>
          <a:p>
            <a:pPr algn="ctr"/>
            <a:r>
              <a:rPr lang="es-MX" sz="1600" b="1" dirty="0"/>
              <a:t>Aprendizaje </a:t>
            </a:r>
            <a:r>
              <a:rPr lang="es-MX" sz="1600" b="1" dirty="0" smtClean="0"/>
              <a:t>esperado: </a:t>
            </a:r>
            <a:r>
              <a:rPr lang="es-ES" sz="1600" dirty="0"/>
              <a:t>Utilizar la gramática de manera correcta de la unidad : pasado progresivo, pasado simple vs pasado progresivo,  utilizar adjetivos con </a:t>
            </a:r>
            <a:r>
              <a:rPr lang="es-ES" sz="1600" dirty="0" err="1"/>
              <a:t>ing</a:t>
            </a:r>
            <a:r>
              <a:rPr lang="es-ES" sz="1600" dirty="0"/>
              <a:t>/</a:t>
            </a:r>
            <a:r>
              <a:rPr lang="es-ES" sz="1600" dirty="0" err="1"/>
              <a:t>ed</a:t>
            </a:r>
            <a:r>
              <a:rPr lang="es-ES" sz="1600" dirty="0"/>
              <a:t>, </a:t>
            </a:r>
            <a:r>
              <a:rPr lang="es-ES" sz="1600" dirty="0" err="1"/>
              <a:t>Adverbs</a:t>
            </a:r>
            <a:r>
              <a:rPr lang="es-ES" sz="1600" dirty="0"/>
              <a:t> and adverbial </a:t>
            </a:r>
            <a:r>
              <a:rPr lang="es-ES" sz="1600" dirty="0" err="1"/>
              <a:t>phrases</a:t>
            </a:r>
            <a:r>
              <a:rPr lang="es-ES" sz="1600" dirty="0"/>
              <a:t> (</a:t>
            </a:r>
            <a:r>
              <a:rPr lang="es-ES" sz="1600" dirty="0" err="1"/>
              <a:t>suddenly</a:t>
            </a:r>
            <a:r>
              <a:rPr lang="es-ES" sz="1600" dirty="0"/>
              <a:t>, </a:t>
            </a:r>
            <a:r>
              <a:rPr lang="es-ES" sz="1600" dirty="0" err="1"/>
              <a:t>finally</a:t>
            </a:r>
            <a:r>
              <a:rPr lang="es-ES" sz="1600" dirty="0"/>
              <a:t>, </a:t>
            </a:r>
            <a:r>
              <a:rPr lang="es-ES" sz="1600" dirty="0" err="1"/>
              <a:t>fortunately</a:t>
            </a:r>
            <a:r>
              <a:rPr lang="es-ES" sz="1600" dirty="0"/>
              <a:t>, etc..) cláusulas de tiempo (</a:t>
            </a:r>
            <a:r>
              <a:rPr lang="es-ES" sz="1600" dirty="0" err="1"/>
              <a:t>while</a:t>
            </a:r>
            <a:r>
              <a:rPr lang="es-ES" sz="1600" dirty="0"/>
              <a:t>, as son as, etc.., )Presente perfecto, además del vocabulario  y funciones del lenguaje del</a:t>
            </a:r>
            <a:r>
              <a:rPr lang="es-ES" sz="1600" b="1" dirty="0"/>
              <a:t> MÓDULO 2</a:t>
            </a:r>
            <a:endParaRPr lang="es-MX" sz="1600" dirty="0"/>
          </a:p>
          <a:p>
            <a:pPr lvl="0" algn="ctr"/>
            <a:r>
              <a:rPr lang="es-MX" sz="1600" b="1" dirty="0"/>
              <a:t>Rasgos o competencias del perfil de </a:t>
            </a:r>
            <a:r>
              <a:rPr lang="es-MX" sz="1600" b="1" dirty="0" smtClean="0"/>
              <a:t>egreso:</a:t>
            </a:r>
          </a:p>
          <a:p>
            <a:pPr marL="285750" lvl="0" indent="-285750" algn="ctr">
              <a:buFont typeface="Courier New" pitchFamily="49" charset="0"/>
              <a:buChar char="o"/>
            </a:pPr>
            <a:r>
              <a:rPr lang="es-MX" sz="1600" dirty="0" smtClean="0"/>
              <a:t>Aplica </a:t>
            </a:r>
            <a:r>
              <a:rPr lang="es-MX" sz="1600" dirty="0"/>
              <a:t>sus habilidades comunicativas en diversos contextos.</a:t>
            </a:r>
          </a:p>
          <a:p>
            <a:pPr algn="ctr"/>
            <a:r>
              <a:rPr lang="es-MX" sz="1600" dirty="0"/>
              <a:t>O Desarrolla sus habilidades comunicativas para adquirir nuevos lenguajes.</a:t>
            </a:r>
          </a:p>
          <a:p>
            <a:pPr algn="ctr"/>
            <a:r>
              <a:rPr lang="es-MX" sz="1600" dirty="0"/>
              <a:t>O Utiliza una segunda lengua para comunicarse.</a:t>
            </a:r>
          </a:p>
          <a:p>
            <a:pPr lvl="0" algn="ctr"/>
            <a:r>
              <a:rPr lang="es-MX" sz="1600" dirty="0"/>
              <a:t>Emplea las tecnologías de la información y la comunicación.</a:t>
            </a:r>
          </a:p>
          <a:p>
            <a:pPr algn="ctr"/>
            <a:r>
              <a:rPr lang="es-MX" sz="1600" dirty="0"/>
              <a:t>O Participa en comunidades de trabajo y redes de colaboración a través del uso de la tecnología</a:t>
            </a:r>
            <a:r>
              <a:rPr lang="es-MX" sz="1600" dirty="0" smtClean="0"/>
              <a:t>.</a:t>
            </a:r>
          </a:p>
          <a:p>
            <a:pPr algn="ctr"/>
            <a:r>
              <a:rPr lang="es-MX" sz="1600" b="1" dirty="0" smtClean="0"/>
              <a:t>2 B</a:t>
            </a:r>
          </a:p>
          <a:p>
            <a:pPr algn="ctr"/>
            <a:r>
              <a:rPr lang="es-MX" sz="1600" b="1" dirty="0" smtClean="0"/>
              <a:t>3er año</a:t>
            </a:r>
          </a:p>
          <a:p>
            <a:pPr algn="ctr"/>
            <a:r>
              <a:rPr lang="es-MX" sz="1600" b="1" dirty="0" smtClean="0"/>
              <a:t>5TO SEMESTRE</a:t>
            </a:r>
          </a:p>
          <a:p>
            <a:r>
              <a:rPr lang="es-MX" sz="1600" b="1" dirty="0" smtClean="0"/>
              <a:t>Integrantes:</a:t>
            </a:r>
          </a:p>
          <a:p>
            <a:r>
              <a:rPr lang="es-MX" sz="1600" dirty="0"/>
              <a:t>LOPEZ DENA ROXANA </a:t>
            </a:r>
            <a:r>
              <a:rPr lang="es-MX" sz="1600" dirty="0" smtClean="0"/>
              <a:t>ARACELY</a:t>
            </a:r>
          </a:p>
          <a:p>
            <a:r>
              <a:rPr lang="es-MX" sz="1600" dirty="0"/>
              <a:t>MORON PEREZ DEYANIRA</a:t>
            </a:r>
          </a:p>
        </p:txBody>
      </p:sp>
      <p:pic>
        <p:nvPicPr>
          <p:cNvPr id="1026" name="Picture 2" descr="Image result for escudo de en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686575"/>
            <a:ext cx="1512168" cy="11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42327"/>
      </p:ext>
    </p:extLst>
  </p:cSld>
  <p:clrMapOvr>
    <a:masterClrMapping/>
  </p:clrMapOvr>
  <p:transition spd="slow" advClick="0" advTm="20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gif alguien del otro lado de la puer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gif caminando en LA CAS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301458"/>
            <a:ext cx="7769588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936006" y="1124744"/>
            <a:ext cx="3207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s </a:t>
            </a:r>
            <a:r>
              <a:rPr lang="en-US" dirty="0">
                <a:solidFill>
                  <a:schemeClr val="bg1"/>
                </a:solidFill>
              </a:rPr>
              <a:t>soon as you reach the door </a:t>
            </a:r>
            <a:r>
              <a:rPr lang="en-US" dirty="0" smtClean="0">
                <a:solidFill>
                  <a:schemeClr val="bg1"/>
                </a:solidFill>
              </a:rPr>
              <a:t>i </a:t>
            </a:r>
            <a:r>
              <a:rPr lang="en-US" dirty="0">
                <a:solidFill>
                  <a:schemeClr val="bg1"/>
                </a:solidFill>
              </a:rPr>
              <a:t>heard someone was on the other </a:t>
            </a:r>
            <a:r>
              <a:rPr lang="en-US" dirty="0" smtClean="0">
                <a:solidFill>
                  <a:schemeClr val="bg1"/>
                </a:solidFill>
              </a:rPr>
              <a:t>side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404664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/>
              <a:t>take a look and </a:t>
            </a:r>
            <a:r>
              <a:rPr lang="en-US" dirty="0" smtClean="0"/>
              <a:t>i </a:t>
            </a:r>
            <a:r>
              <a:rPr lang="en-US" dirty="0"/>
              <a:t>saw a shadow approaching towards me </a:t>
            </a:r>
            <a:r>
              <a:rPr lang="en-US" dirty="0"/>
              <a:t>i</a:t>
            </a:r>
            <a:r>
              <a:rPr lang="en-US" dirty="0" smtClean="0"/>
              <a:t> </a:t>
            </a:r>
            <a:r>
              <a:rPr lang="en-US" dirty="0"/>
              <a:t>finally decided and take a baseball bat with all my strength… </a:t>
            </a:r>
            <a:r>
              <a:rPr lang="en-US" dirty="0" smtClean="0"/>
              <a:t>…</a:t>
            </a:r>
            <a:endParaRPr lang="es-MX" dirty="0"/>
          </a:p>
        </p:txBody>
      </p:sp>
      <p:pic>
        <p:nvPicPr>
          <p:cNvPr id="4098" name="Picture 2" descr="Resultado de imagen para niña con un b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8168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gif puerta abriendo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66"/>
            <a:ext cx="9144000" cy="68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uerta al abr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6176" y="332656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2286000" y="126876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Was ready to defend me, when by surprise when </a:t>
            </a:r>
            <a:r>
              <a:rPr lang="en-US" sz="2400" dirty="0" smtClean="0">
                <a:solidFill>
                  <a:schemeClr val="bg1"/>
                </a:solidFill>
              </a:rPr>
              <a:t>i </a:t>
            </a:r>
            <a:r>
              <a:rPr lang="en-US" sz="2400" dirty="0" smtClean="0">
                <a:solidFill>
                  <a:schemeClr val="bg1"/>
                </a:solidFill>
              </a:rPr>
              <a:t>opened the door 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16"/>
            <a:ext cx="9144000" cy="686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7504" y="98072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 saw the pale face of my </a:t>
            </a:r>
            <a:r>
              <a:rPr lang="en-US" dirty="0" smtClean="0">
                <a:solidFill>
                  <a:schemeClr val="bg1"/>
                </a:solidFill>
              </a:rPr>
              <a:t>roommate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niña comiendo pastel de chocolat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23528" y="188640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Eating a sweet chocolate cake, </a:t>
            </a:r>
            <a:r>
              <a:rPr lang="en-US" dirty="0" smtClean="0">
                <a:solidFill>
                  <a:schemeClr val="bg1"/>
                </a:solidFill>
              </a:rPr>
              <a:t>fortunately </a:t>
            </a:r>
            <a:r>
              <a:rPr lang="en-US" dirty="0">
                <a:solidFill>
                  <a:schemeClr val="bg1"/>
                </a:solidFill>
              </a:rPr>
              <a:t>was she,</a:t>
            </a:r>
            <a:endParaRPr lang="es-ES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amigas abrazandos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" y="0"/>
            <a:ext cx="9176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364087" y="548680"/>
            <a:ext cx="38367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Arial" pitchFamily="34" charset="0"/>
                <a:cs typeface="Arial" pitchFamily="34" charset="0"/>
              </a:rPr>
              <a:t>Who had arrived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your hiking 3 days earlier than expected, which she never did and from that day my friend does not hesitate to give advance notice of her arrival.</a:t>
            </a:r>
          </a:p>
          <a:p>
            <a:r>
              <a:rPr lang="en-US" b="1" dirty="0"/>
              <a:t/>
            </a:r>
            <a:br>
              <a:rPr lang="en-US" b="1" dirty="0"/>
            </a:br>
            <a:endParaRPr lang="es-ES" b="1"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6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9464" r="35345" b="10651"/>
          <a:stretch/>
        </p:blipFill>
        <p:spPr bwMode="auto">
          <a:xfrm>
            <a:off x="0" y="0"/>
            <a:ext cx="9144000" cy="718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767980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5" t="20469" r="34803" b="14094"/>
          <a:stretch/>
        </p:blipFill>
        <p:spPr bwMode="auto">
          <a:xfrm>
            <a:off x="63062" y="0"/>
            <a:ext cx="9080938" cy="690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415003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899592" y="788506"/>
            <a:ext cx="7416824" cy="5016758"/>
          </a:xfrm>
          <a:prstGeom prst="rect">
            <a:avLst/>
          </a:prstGeom>
          <a:ln w="762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000" dirty="0"/>
              <a:t>One day </a:t>
            </a:r>
            <a:r>
              <a:rPr lang="en-US" sz="2000" dirty="0" smtClean="0"/>
              <a:t>i </a:t>
            </a:r>
            <a:r>
              <a:rPr lang="en-US" sz="2000" dirty="0"/>
              <a:t>was sleeping, dreaming that </a:t>
            </a:r>
            <a:r>
              <a:rPr lang="en-US" sz="2000" dirty="0" smtClean="0"/>
              <a:t>i </a:t>
            </a:r>
            <a:r>
              <a:rPr lang="en-US" sz="2000" dirty="0"/>
              <a:t>climbed the chocolate sparks of a sweet cake, when suddenly </a:t>
            </a:r>
            <a:r>
              <a:rPr lang="en-US" sz="2000" dirty="0" smtClean="0"/>
              <a:t>i heard </a:t>
            </a:r>
            <a:r>
              <a:rPr lang="en-US" sz="2000" dirty="0"/>
              <a:t>a noise, so as usual </a:t>
            </a:r>
            <a:r>
              <a:rPr lang="en-US" sz="2000" dirty="0" smtClean="0"/>
              <a:t>i </a:t>
            </a:r>
            <a:r>
              <a:rPr lang="en-US" sz="2000" dirty="0"/>
              <a:t>armed myself of value and decided to investigate what happened. As </a:t>
            </a:r>
            <a:r>
              <a:rPr lang="en-US" sz="2000" dirty="0" smtClean="0"/>
              <a:t>i </a:t>
            </a:r>
            <a:r>
              <a:rPr lang="en-US" sz="2000" dirty="0"/>
              <a:t>went down the steps, </a:t>
            </a:r>
            <a:r>
              <a:rPr lang="en-US" sz="2000" dirty="0" smtClean="0"/>
              <a:t>i </a:t>
            </a:r>
            <a:r>
              <a:rPr lang="en-US" sz="2000" dirty="0"/>
              <a:t>saw a light and i started following her. As soon as </a:t>
            </a:r>
            <a:r>
              <a:rPr lang="en-US" sz="2000" dirty="0"/>
              <a:t>i</a:t>
            </a:r>
            <a:r>
              <a:rPr lang="en-US" sz="2000" dirty="0" smtClean="0"/>
              <a:t> reach </a:t>
            </a:r>
            <a:r>
              <a:rPr lang="en-US" sz="2000" dirty="0"/>
              <a:t>the 1st floor, </a:t>
            </a:r>
            <a:r>
              <a:rPr lang="en-US" sz="2000" dirty="0"/>
              <a:t>i</a:t>
            </a:r>
            <a:r>
              <a:rPr lang="en-US" sz="2000" dirty="0" smtClean="0"/>
              <a:t> felt </a:t>
            </a:r>
            <a:r>
              <a:rPr lang="en-US" sz="2000" dirty="0"/>
              <a:t>something that </a:t>
            </a:r>
            <a:r>
              <a:rPr lang="en-US" sz="2000" dirty="0" smtClean="0"/>
              <a:t>i </a:t>
            </a:r>
            <a:r>
              <a:rPr lang="en-US" sz="2000" dirty="0"/>
              <a:t>walked between my legs, </a:t>
            </a:r>
            <a:r>
              <a:rPr lang="en-US" sz="2000" dirty="0"/>
              <a:t>o</a:t>
            </a:r>
            <a:r>
              <a:rPr lang="en-US" sz="2000" dirty="0" smtClean="0"/>
              <a:t>f </a:t>
            </a:r>
            <a:r>
              <a:rPr lang="en-US" sz="2000" dirty="0"/>
              <a:t>course i</a:t>
            </a:r>
            <a:r>
              <a:rPr lang="en-US" sz="2000" i="1" dirty="0"/>
              <a:t> </a:t>
            </a:r>
            <a:r>
              <a:rPr lang="en-US" sz="2000" dirty="0"/>
              <a:t>gave me </a:t>
            </a:r>
            <a:r>
              <a:rPr lang="en-US" sz="2000" dirty="0" err="1"/>
              <a:t>goosebumps</a:t>
            </a:r>
            <a:r>
              <a:rPr lang="en-US" sz="2000" dirty="0"/>
              <a:t>, luckily and as always it was my cat Angus. </a:t>
            </a:r>
            <a:r>
              <a:rPr lang="en-US" sz="2000" dirty="0" smtClean="0"/>
              <a:t>i </a:t>
            </a:r>
            <a:r>
              <a:rPr lang="en-US" sz="2000" dirty="0"/>
              <a:t>started to go my way when my cell phone suddenly rang, </a:t>
            </a:r>
            <a:r>
              <a:rPr lang="en-US" sz="2000" dirty="0" smtClean="0"/>
              <a:t>i </a:t>
            </a:r>
            <a:r>
              <a:rPr lang="en-US" sz="2000" dirty="0"/>
              <a:t>was scared, they were twice in a row, the good thing is that </a:t>
            </a:r>
            <a:r>
              <a:rPr lang="en-US" sz="2000" dirty="0" smtClean="0"/>
              <a:t>i </a:t>
            </a:r>
            <a:r>
              <a:rPr lang="en-US" sz="2000" dirty="0"/>
              <a:t>was on vibrator, </a:t>
            </a:r>
            <a:r>
              <a:rPr lang="en-US" sz="2000" dirty="0" smtClean="0"/>
              <a:t>i </a:t>
            </a:r>
            <a:r>
              <a:rPr lang="en-US" sz="2000" dirty="0"/>
              <a:t>ignored it and </a:t>
            </a:r>
            <a:r>
              <a:rPr lang="en-US" sz="2000" dirty="0" smtClean="0"/>
              <a:t>i </a:t>
            </a:r>
            <a:r>
              <a:rPr lang="en-US" sz="2000" dirty="0"/>
              <a:t>followed. Walk to the kitchen as soon as you reach the door </a:t>
            </a:r>
            <a:r>
              <a:rPr lang="en-US" sz="2000" dirty="0" smtClean="0"/>
              <a:t>i </a:t>
            </a:r>
            <a:r>
              <a:rPr lang="en-US" sz="2000" dirty="0"/>
              <a:t>heard someone was on the other side, </a:t>
            </a:r>
            <a:r>
              <a:rPr lang="en-US" sz="2000" dirty="0" smtClean="0"/>
              <a:t>i </a:t>
            </a:r>
            <a:r>
              <a:rPr lang="en-US" sz="2000" dirty="0"/>
              <a:t>finally decided and take a baseball bat with all my strength… Was ready to defend me, when by surprise when </a:t>
            </a:r>
            <a:r>
              <a:rPr lang="en-US" sz="2000" dirty="0" smtClean="0"/>
              <a:t>i </a:t>
            </a:r>
            <a:r>
              <a:rPr lang="en-US" sz="2000" dirty="0"/>
              <a:t>opened the door </a:t>
            </a:r>
            <a:r>
              <a:rPr lang="en-US" sz="2000" dirty="0" smtClean="0"/>
              <a:t>i </a:t>
            </a:r>
            <a:r>
              <a:rPr lang="en-US" sz="2000" dirty="0"/>
              <a:t>saw the pale face of my roommate, </a:t>
            </a:r>
            <a:r>
              <a:rPr lang="en-US" sz="2000" dirty="0" smtClean="0"/>
              <a:t>eating </a:t>
            </a:r>
            <a:r>
              <a:rPr lang="en-US" sz="2000" dirty="0"/>
              <a:t>a sweet chocolate cake, </a:t>
            </a:r>
            <a:r>
              <a:rPr lang="en-US" sz="2000" dirty="0" smtClean="0"/>
              <a:t>fortunately </a:t>
            </a:r>
            <a:r>
              <a:rPr lang="en-US" sz="2000" dirty="0"/>
              <a:t>was she, </a:t>
            </a:r>
            <a:r>
              <a:rPr lang="en-US" sz="2000" dirty="0" smtClean="0"/>
              <a:t>who </a:t>
            </a:r>
            <a:r>
              <a:rPr lang="en-US" sz="2000" dirty="0"/>
              <a:t>had arrived </a:t>
            </a:r>
            <a:r>
              <a:rPr lang="en-US" sz="2000" dirty="0" smtClean="0"/>
              <a:t>of </a:t>
            </a:r>
            <a:r>
              <a:rPr lang="en-US" sz="2000" dirty="0"/>
              <a:t>your hiking 3 days earlier than expected, which she never did and from that day my friend does not hesitate to give advance notice of her arrival.</a:t>
            </a:r>
            <a:endParaRPr lang="es-MX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2338"/>
            <a:ext cx="3214510" cy="67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652343"/>
      </p:ext>
    </p:extLst>
  </p:cSld>
  <p:clrMapOvr>
    <a:masterClrMapping/>
  </p:clrMapOvr>
  <p:transition spd="slow" advClick="0" advTm="25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pastel de chocolate dibuj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474" y="-963488"/>
            <a:ext cx="12192947" cy="1051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niña corriendo caricatur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464" r="95547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5179">
            <a:off x="-1333939" y="2215983"/>
            <a:ext cx="358227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23528" y="0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day </a:t>
            </a:r>
            <a:r>
              <a:rPr lang="en-US" dirty="0" smtClean="0"/>
              <a:t>i </a:t>
            </a:r>
            <a:r>
              <a:rPr lang="en-US" dirty="0"/>
              <a:t>was sleeping, dreaming that </a:t>
            </a:r>
            <a:r>
              <a:rPr lang="en-US" dirty="0"/>
              <a:t>i</a:t>
            </a:r>
            <a:r>
              <a:rPr lang="en-US" dirty="0" smtClean="0"/>
              <a:t> </a:t>
            </a:r>
            <a:r>
              <a:rPr lang="en-US" dirty="0"/>
              <a:t>climbed the chocolate sparks of a sweet cake</a:t>
            </a:r>
            <a:endParaRPr lang="es-ES" dirty="0"/>
          </a:p>
        </p:txBody>
      </p:sp>
      <p:pic>
        <p:nvPicPr>
          <p:cNvPr id="6" name="WhatsApp Audio 2016-11-21 at 9.55.3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27300" y="-1179513"/>
            <a:ext cx="609600" cy="6096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560" y="2924944"/>
            <a:ext cx="609600" cy="609600"/>
          </a:xfrm>
          <a:prstGeom prst="rect">
            <a:avLst/>
          </a:prstGeom>
        </p:spPr>
      </p:pic>
      <p:pic>
        <p:nvPicPr>
          <p:cNvPr id="2" name="música de suspenso (suspense music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98 -0.03333 L -0.13698 -0.0331 C -0.08576 -0.01065 -0.06111 0.00787 0.00382 -0.02129 C 0.01233 -0.02523 0.00069 -0.04537 -0.00087 -0.05764 C 0.00503 -0.23981 -0.03264 -0.19583 0.07205 -0.20902 C 0.08108 -0.21018 0.0901 -0.21319 0.09931 -0.21527 C 0.10087 -0.28379 0.09948 -0.35277 0.10382 -0.42129 C 0.10417 -0.42685 0.10868 -0.4331 0.11285 -0.43333 L 0.18993 -0.42731 C 0.19601 -0.42523 0.20226 -0.42361 0.20833 -0.42129 C 0.21302 -0.41944 0.21701 -0.41412 0.22205 -0.41527 C 0.22743 -0.41643 0.2309 -0.42361 0.23559 -0.42731 C 0.24149 -0.43171 0.24792 -0.43449 0.25382 -0.43935 C 0.25729 -0.44259 0.25938 -0.44815 0.26267 -0.45162 C 0.2717 -0.46041 0.28993 -0.47569 0.28993 -0.47546 C 0.29201 -0.48009 0.30781 -0.5162 0.31285 -0.5243 C 0.31701 -0.53078 0.32205 -0.53634 0.32656 -0.54236 C 0.33611 -0.59375 0.32257 -0.54421 0.34462 -0.5787 C 0.36892 -0.6162 0.34896 -0.59884 0.36736 -0.6331 C 0.37118 -0.63981 0.37674 -0.64467 0.38108 -0.65115 C 0.3875 -0.66088 0.39323 -0.67129 0.39931 -0.68148 C 0.40069 -0.69143 0.40069 -0.70231 0.40382 -0.7118 C 0.4066 -0.72106 0.41319 -0.72754 0.41736 -0.73588 C 0.43837 -0.77824 0.42222 -0.75463 0.4401 -0.77847 C 0.44323 -0.78842 0.44531 -0.79907 0.44913 -0.80879 C 0.47188 -0.86342 0.46736 -0.8 0.4901 -0.90578 C 0.49201 -0.91527 0.50417 -0.97338 0.50816 -0.98449 C 0.51163 -0.99352 0.51823 -0.99977 0.52188 -1.00879 C 0.53993 -1.05208 0.52205 -1.02731 0.5401 -1.07546 C 0.5434 -1.08449 0.55 -1.09074 0.55365 -1.09953 C 0.56528 -1.12731 0.575 -1.15625 0.58559 -1.18449 C 0.59201 -1.20185 0.59965 -1.22384 0.60833 -1.23912 C 0.63212 -1.28194 0.61476 -1.23819 0.62656 -1.26967 L 0.62656 -1.26921 " pathEditMode="relative" rAng="0" ptsTypes="AAAAAAAAAAAAAAAAAAAAAAAAAAAAAAAAAA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77" y="-6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if niña joven durmiend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74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L SONIDO DE UN OBJETO ROTO CRISTAL ROTO PLATO ROTO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5877272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257944" y="212447"/>
            <a:ext cx="849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when </a:t>
            </a:r>
            <a:r>
              <a:rPr lang="en-US" sz="2400" dirty="0">
                <a:solidFill>
                  <a:schemeClr val="bg1"/>
                </a:solidFill>
              </a:rPr>
              <a:t>suddenly </a:t>
            </a:r>
            <a:r>
              <a:rPr lang="en-US" sz="2400" dirty="0" smtClean="0">
                <a:solidFill>
                  <a:schemeClr val="bg1"/>
                </a:solidFill>
              </a:rPr>
              <a:t>i </a:t>
            </a:r>
            <a:r>
              <a:rPr lang="en-US" sz="2400" dirty="0">
                <a:solidFill>
                  <a:schemeClr val="bg1"/>
                </a:solidFill>
              </a:rPr>
              <a:t>heard a noise, so as </a:t>
            </a:r>
            <a:r>
              <a:rPr lang="en-US" sz="2400" dirty="0" smtClean="0">
                <a:solidFill>
                  <a:schemeClr val="bg1"/>
                </a:solidFill>
              </a:rPr>
              <a:t>usual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560" y="3110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2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27584" y="26064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armed myself of value and decided to investigate what happened.</a:t>
            </a:r>
            <a:endParaRPr lang="es-MX" dirty="0"/>
          </a:p>
          <a:p>
            <a:endParaRPr lang="es-ES" dirty="0"/>
          </a:p>
        </p:txBody>
      </p:sp>
      <p:pic>
        <p:nvPicPr>
          <p:cNvPr id="2050" name="Picture 2" descr="Resultado de imagen para mafalda investiga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084207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8664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scaleras de no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-18694"/>
            <a:ext cx="9160768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277616" y="7647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 </a:t>
            </a:r>
            <a:r>
              <a:rPr lang="en-US" dirty="0" smtClean="0">
                <a:solidFill>
                  <a:schemeClr val="bg1"/>
                </a:solidFill>
              </a:rPr>
              <a:t>i </a:t>
            </a:r>
            <a:r>
              <a:rPr lang="en-US" dirty="0">
                <a:solidFill>
                  <a:schemeClr val="bg1"/>
                </a:solidFill>
              </a:rPr>
              <a:t>went down the steps, </a:t>
            </a:r>
            <a:r>
              <a:rPr lang="en-US" dirty="0" smtClean="0">
                <a:solidFill>
                  <a:schemeClr val="bg1"/>
                </a:solidFill>
              </a:rPr>
              <a:t>i </a:t>
            </a:r>
            <a:r>
              <a:rPr lang="en-US" dirty="0">
                <a:solidFill>
                  <a:schemeClr val="bg1"/>
                </a:solidFill>
              </a:rPr>
              <a:t>saw a light and i started following her. </a:t>
            </a:r>
            <a:endParaRPr lang="es-ES"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4688" y="177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gif caminando en la noche de una cas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6" y="0"/>
            <a:ext cx="9160522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536" y="33265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As </a:t>
            </a:r>
            <a:r>
              <a:rPr lang="en-US" sz="2400" dirty="0">
                <a:solidFill>
                  <a:schemeClr val="bg1"/>
                </a:solidFill>
              </a:rPr>
              <a:t>soon as </a:t>
            </a:r>
            <a:r>
              <a:rPr lang="en-US" sz="2400" dirty="0" smtClean="0">
                <a:solidFill>
                  <a:schemeClr val="bg1"/>
                </a:solidFill>
              </a:rPr>
              <a:t>i </a:t>
            </a:r>
            <a:r>
              <a:rPr lang="en-US" sz="2400" dirty="0">
                <a:solidFill>
                  <a:schemeClr val="bg1"/>
                </a:solidFill>
              </a:rPr>
              <a:t>reach the 1st floor, </a:t>
            </a:r>
            <a:r>
              <a:rPr lang="en-US" sz="2400" dirty="0" smtClean="0">
                <a:solidFill>
                  <a:schemeClr val="bg1"/>
                </a:solidFill>
              </a:rPr>
              <a:t>i </a:t>
            </a:r>
            <a:r>
              <a:rPr lang="en-US" sz="2400" dirty="0">
                <a:solidFill>
                  <a:schemeClr val="bg1"/>
                </a:solidFill>
              </a:rPr>
              <a:t>felt something that </a:t>
            </a:r>
            <a:r>
              <a:rPr lang="en-US" sz="2400" dirty="0" smtClean="0">
                <a:solidFill>
                  <a:schemeClr val="bg1"/>
                </a:solidFill>
              </a:rPr>
              <a:t>i </a:t>
            </a:r>
            <a:r>
              <a:rPr lang="en-US" sz="2400" dirty="0">
                <a:solidFill>
                  <a:schemeClr val="bg1"/>
                </a:solidFill>
              </a:rPr>
              <a:t>walked between my legs, Of course 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gave me goosebumps,</a:t>
            </a:r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4568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gif gato en la noch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10037" y="-7670884"/>
            <a:ext cx="14740340" cy="1432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a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-3699792"/>
            <a:ext cx="609600" cy="6096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79512" y="366958"/>
            <a:ext cx="8787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luckily and as always it was my cat Angus.</a:t>
            </a:r>
            <a:endParaRPr lang="es-MX" sz="4000" dirty="0">
              <a:solidFill>
                <a:schemeClr val="bg1"/>
              </a:solidFill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2865" y="-1844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7694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4" y="-387424"/>
            <a:ext cx="4890076" cy="777136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544352" y="39330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 started to go my way when my cell phone suddenly rang, </a:t>
            </a:r>
            <a:r>
              <a:rPr lang="en-US" dirty="0" smtClean="0"/>
              <a:t>i </a:t>
            </a:r>
            <a:r>
              <a:rPr lang="en-US" dirty="0"/>
              <a:t>was scared, they were twice in a row, the good thing is that </a:t>
            </a:r>
            <a:r>
              <a:rPr lang="en-US" dirty="0" smtClean="0"/>
              <a:t>i </a:t>
            </a:r>
            <a:r>
              <a:rPr lang="en-US" dirty="0"/>
              <a:t>was on vibrator, </a:t>
            </a:r>
            <a:r>
              <a:rPr lang="en-US" dirty="0" smtClean="0"/>
              <a:t>i </a:t>
            </a:r>
            <a:r>
              <a:rPr lang="en-US" dirty="0"/>
              <a:t>ignored it and </a:t>
            </a:r>
            <a:r>
              <a:rPr lang="en-US" dirty="0" err="1" smtClean="0"/>
              <a:t>ifollowed</a:t>
            </a:r>
            <a:endParaRPr lang="es-ES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55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>
        <p:sndAc>
          <p:stSnd>
            <p:snd r:embed="rId4" name="wind.wav"/>
          </p:stSnd>
        </p:sndAc>
      </p:transition>
    </mc:Choice>
    <mc:Fallback xmlns="">
      <p:transition spd="slow" advTm="16000"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Image result for pasillo de una casa"/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2" y="0"/>
            <a:ext cx="91399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gif caminando en LA CAS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-135396"/>
            <a:ext cx="7769588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4280" y="260648"/>
            <a:ext cx="8716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Walk </a:t>
            </a:r>
            <a:r>
              <a:rPr lang="en-US" sz="2000" dirty="0">
                <a:solidFill>
                  <a:srgbClr val="C00000"/>
                </a:solidFill>
              </a:rPr>
              <a:t>to the kitchen</a:t>
            </a:r>
            <a:endParaRPr lang="es-MX" sz="2000" dirty="0">
              <a:solidFill>
                <a:srgbClr val="C00000"/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4658" y="155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651</Words>
  <Application>Microsoft Office PowerPoint</Application>
  <PresentationFormat>Presentación en pantalla (4:3)</PresentationFormat>
  <Paragraphs>40</Paragraphs>
  <Slides>18</Slides>
  <Notes>0</Notes>
  <HiddenSlides>0</HiddenSlides>
  <MMClips>19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mi pc 4</cp:lastModifiedBy>
  <cp:revision>27</cp:revision>
  <dcterms:created xsi:type="dcterms:W3CDTF">2016-11-21T17:51:39Z</dcterms:created>
  <dcterms:modified xsi:type="dcterms:W3CDTF">2016-11-22T06:26:42Z</dcterms:modified>
</cp:coreProperties>
</file>