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Muestreo estratificado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Diana Dávila, Karen García y </a:t>
            </a:r>
            <a:r>
              <a:rPr lang="es-MX"/>
              <a:t>Graciela Santillana.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7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Concepto.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Muestreo probabilístico que produce grupos homogéneos entre sí, pero heterogéneos dentro de cada grupo. De esta manera se asegura la representación de cada estrato de la muestra. Se eligen a los participantes de forma proporcional.</a:t>
            </a:r>
            <a:endParaRPr lang="en-US" dirty="0"/>
          </a:p>
        </p:txBody>
      </p:sp>
      <p:sp>
        <p:nvSpPr>
          <p:cNvPr id="4" name="Elipse 3"/>
          <p:cNvSpPr/>
          <p:nvPr/>
        </p:nvSpPr>
        <p:spPr>
          <a:xfrm>
            <a:off x="297707" y="3939571"/>
            <a:ext cx="2119746" cy="2050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1010887" y="4353690"/>
            <a:ext cx="416954" cy="2997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ángulo redondeado 8"/>
          <p:cNvSpPr/>
          <p:nvPr/>
        </p:nvSpPr>
        <p:spPr>
          <a:xfrm>
            <a:off x="676233" y="4886100"/>
            <a:ext cx="669307" cy="362857"/>
          </a:xfrm>
          <a:prstGeom prst="roundRect">
            <a:avLst/>
          </a:prstGeom>
          <a:solidFill>
            <a:srgbClr val="FF66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echa derecha 9"/>
          <p:cNvSpPr/>
          <p:nvPr/>
        </p:nvSpPr>
        <p:spPr>
          <a:xfrm>
            <a:off x="1562430" y="4653410"/>
            <a:ext cx="435428" cy="3113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ángulo isósceles 10"/>
          <p:cNvSpPr/>
          <p:nvPr/>
        </p:nvSpPr>
        <p:spPr>
          <a:xfrm>
            <a:off x="1427841" y="5248957"/>
            <a:ext cx="440221" cy="34788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2618179" y="3939571"/>
            <a:ext cx="2119746" cy="2050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3331359" y="4353690"/>
            <a:ext cx="416954" cy="2997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redondeado 13"/>
          <p:cNvSpPr/>
          <p:nvPr/>
        </p:nvSpPr>
        <p:spPr>
          <a:xfrm>
            <a:off x="2996705" y="4886100"/>
            <a:ext cx="669307" cy="362857"/>
          </a:xfrm>
          <a:prstGeom prst="roundRect">
            <a:avLst/>
          </a:prstGeom>
          <a:solidFill>
            <a:srgbClr val="FF66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echa derecha 14"/>
          <p:cNvSpPr/>
          <p:nvPr/>
        </p:nvSpPr>
        <p:spPr>
          <a:xfrm>
            <a:off x="3882902" y="4653410"/>
            <a:ext cx="435428" cy="3113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ángulo isósceles 15"/>
          <p:cNvSpPr/>
          <p:nvPr/>
        </p:nvSpPr>
        <p:spPr>
          <a:xfrm>
            <a:off x="3748313" y="5248957"/>
            <a:ext cx="440221" cy="34788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4966029" y="3939571"/>
            <a:ext cx="2119746" cy="2050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/>
          <p:cNvSpPr/>
          <p:nvPr/>
        </p:nvSpPr>
        <p:spPr>
          <a:xfrm>
            <a:off x="5679209" y="4353690"/>
            <a:ext cx="416954" cy="2997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redondeado 18"/>
          <p:cNvSpPr/>
          <p:nvPr/>
        </p:nvSpPr>
        <p:spPr>
          <a:xfrm>
            <a:off x="5344555" y="4886100"/>
            <a:ext cx="669307" cy="362857"/>
          </a:xfrm>
          <a:prstGeom prst="roundRect">
            <a:avLst/>
          </a:prstGeom>
          <a:solidFill>
            <a:srgbClr val="FF66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echa derecha 19"/>
          <p:cNvSpPr/>
          <p:nvPr/>
        </p:nvSpPr>
        <p:spPr>
          <a:xfrm>
            <a:off x="6230752" y="4653410"/>
            <a:ext cx="435428" cy="3113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ángulo isósceles 20"/>
          <p:cNvSpPr/>
          <p:nvPr/>
        </p:nvSpPr>
        <p:spPr>
          <a:xfrm>
            <a:off x="6096163" y="5248957"/>
            <a:ext cx="440221" cy="34788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/>
          <p:cNvSpPr/>
          <p:nvPr/>
        </p:nvSpPr>
        <p:spPr>
          <a:xfrm>
            <a:off x="8427357" y="3655422"/>
            <a:ext cx="2119746" cy="2050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9140537" y="4069541"/>
            <a:ext cx="416954" cy="2997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ángulo redondeado 23"/>
          <p:cNvSpPr/>
          <p:nvPr/>
        </p:nvSpPr>
        <p:spPr>
          <a:xfrm>
            <a:off x="8805883" y="4601951"/>
            <a:ext cx="669307" cy="362857"/>
          </a:xfrm>
          <a:prstGeom prst="roundRect">
            <a:avLst/>
          </a:prstGeom>
          <a:solidFill>
            <a:srgbClr val="FF66CC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echa derecha 24"/>
          <p:cNvSpPr/>
          <p:nvPr/>
        </p:nvSpPr>
        <p:spPr>
          <a:xfrm>
            <a:off x="9692080" y="4369261"/>
            <a:ext cx="435428" cy="3113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ángulo isósceles 25"/>
          <p:cNvSpPr/>
          <p:nvPr/>
        </p:nvSpPr>
        <p:spPr>
          <a:xfrm>
            <a:off x="9557491" y="4964808"/>
            <a:ext cx="440221" cy="34788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/>
          <a:srcRect l="21524" t="14236" r="37059" b="29011"/>
          <a:stretch/>
        </p:blipFill>
        <p:spPr>
          <a:xfrm>
            <a:off x="7256593" y="3102581"/>
            <a:ext cx="4096720" cy="31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9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en general.</a:t>
            </a:r>
            <a:endParaRPr lang="en-U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01" t="10280" r="27814" b="43565"/>
          <a:stretch/>
        </p:blipFill>
        <p:spPr>
          <a:xfrm>
            <a:off x="1066800" y="2014194"/>
            <a:ext cx="7148945" cy="43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Ejemplo aplicado a la educación.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3600" dirty="0"/>
              <a:t>Si queremos hacer una investigación en el jardín donde hay 3 grupos de tercero con 30 niños en cada uno.</a:t>
            </a:r>
          </a:p>
          <a:p>
            <a:pPr algn="just"/>
            <a:r>
              <a:rPr lang="es-MX" sz="3600" dirty="0"/>
              <a:t>La muestra serán 30 niños.</a:t>
            </a:r>
            <a:endParaRPr lang="en-US" sz="3600" dirty="0"/>
          </a:p>
          <a:p>
            <a:pPr algn="just"/>
            <a:r>
              <a:rPr lang="en-US" sz="3600" dirty="0"/>
              <a:t>Se eligen 10 de cada grupo.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2818"/>
          <a:stretch/>
        </p:blipFill>
        <p:spPr>
          <a:xfrm>
            <a:off x="7652568" y="3796146"/>
            <a:ext cx="3869909" cy="28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26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4950"/>
          <a:stretch/>
        </p:blipFill>
        <p:spPr>
          <a:xfrm>
            <a:off x="1143000" y="554182"/>
            <a:ext cx="9906000" cy="58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9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44</TotalTime>
  <Words>96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Savon</vt:lpstr>
      <vt:lpstr>Muestreo estratificado</vt:lpstr>
      <vt:lpstr>Concepto.</vt:lpstr>
      <vt:lpstr>Ejemplo en general.</vt:lpstr>
      <vt:lpstr>Ejemplo aplicado a la educación.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Muestreo estratificado</dc:title>
  <dc:creator>diana davila</dc:creator>
  <cp:lastModifiedBy>diana davila</cp:lastModifiedBy>
  <cp:revision>6</cp:revision>
  <dcterms:created xsi:type="dcterms:W3CDTF">2016-11-23T18:40:01Z</dcterms:created>
  <dcterms:modified xsi:type="dcterms:W3CDTF">2016-11-23T19:37:26Z</dcterms:modified>
</cp:coreProperties>
</file>