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60" d="100"/>
          <a:sy n="60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11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161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835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41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26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803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9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952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555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9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74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223E-F523-479D-A6F1-583A17423806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BB282-F12B-48F1-B2A7-69FAD29EC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68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mced.edu.mx/tesis/losproblemasfamiliaresafectanelaprendizajeescdeninosprimaria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12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4" y="821048"/>
            <a:ext cx="5544616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Comic Sans MS" pitchFamily="66" charset="0"/>
              </a:rPr>
              <a:t>Tipo de Muestreo  no probabilístico : A juicio.</a:t>
            </a:r>
            <a:endParaRPr lang="es-MX" sz="2000" dirty="0">
              <a:latin typeface="Comic Sans MS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724128" y="2994050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Equipo 5:</a:t>
            </a:r>
          </a:p>
          <a:p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Alejandra De alba Gloria #6</a:t>
            </a:r>
          </a:p>
          <a:p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Lucia G. García Guillermo #10</a:t>
            </a:r>
          </a:p>
          <a:p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 A. Rocha Lomas #21</a:t>
            </a: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AutoShape 2" descr="https://scontent-dft4-2.xx.fbcdn.net/v/t34.0-12/15218550_1745750275750594_528220200_n.png?oh=6c1a51e5ad3130d27a06127690f5a68b&amp;oe=58379E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b="40250"/>
          <a:stretch/>
        </p:blipFill>
        <p:spPr bwMode="auto">
          <a:xfrm>
            <a:off x="1403648" y="980728"/>
            <a:ext cx="6228184" cy="526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08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b="25749"/>
          <a:stretch/>
        </p:blipFill>
        <p:spPr bwMode="auto">
          <a:xfrm>
            <a:off x="1619672" y="548680"/>
            <a:ext cx="5976664" cy="600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33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8275"/>
            <a:ext cx="6211729" cy="6662790"/>
          </a:xfrm>
        </p:spPr>
      </p:pic>
      <p:sp>
        <p:nvSpPr>
          <p:cNvPr id="4" name="AutoShape 2" descr="https://scontent-dft4-2.xx.fbcdn.net/v/t34.0-12/15151277_1745750272417261_365746696_n.png?oh=2dcce655090acdac61b16a599a8f757f&amp;oe=5837D90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81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u="sng" smtClean="0">
                <a:hlinkClick r:id="rId2"/>
              </a:rPr>
              <a:t>Investigación:</a:t>
            </a:r>
          </a:p>
          <a:p>
            <a:pPr marL="0" indent="0">
              <a:buNone/>
            </a:pPr>
            <a:endParaRPr lang="es-MX" u="sng" smtClean="0">
              <a:hlinkClick r:id="rId2"/>
            </a:endParaRPr>
          </a:p>
          <a:p>
            <a:pPr marL="0" indent="0">
              <a:buNone/>
            </a:pPr>
            <a:r>
              <a:rPr lang="es-MX" u="sng" dirty="0" smtClean="0">
                <a:hlinkClick r:id="rId2"/>
              </a:rPr>
              <a:t>http</a:t>
            </a:r>
            <a:r>
              <a:rPr lang="es-MX" u="sng" dirty="0">
                <a:hlinkClick r:id="rId2"/>
              </a:rPr>
              <a:t>://imced.edu.mx/tesis/losproblemasfamiliaresafectanelaprendizajeescdeninosprimaria.pdf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770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1508" r="13658" b="9524"/>
          <a:stretch/>
        </p:blipFill>
        <p:spPr bwMode="auto">
          <a:xfrm>
            <a:off x="-30624" y="26430"/>
            <a:ext cx="9174623" cy="683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6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8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10119" r="12989" b="6250"/>
          <a:stretch/>
        </p:blipFill>
        <p:spPr bwMode="auto">
          <a:xfrm>
            <a:off x="-11269" y="0"/>
            <a:ext cx="91552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3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11310" r="11316" b="10119"/>
          <a:stretch/>
        </p:blipFill>
        <p:spPr bwMode="auto">
          <a:xfrm>
            <a:off x="-25219" y="0"/>
            <a:ext cx="91692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6" t="8997" r="17203" b="10132"/>
          <a:stretch/>
        </p:blipFill>
        <p:spPr bwMode="auto">
          <a:xfrm>
            <a:off x="-19148" y="7996"/>
            <a:ext cx="9112075" cy="685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7" b="22701"/>
          <a:stretch/>
        </p:blipFill>
        <p:spPr bwMode="auto">
          <a:xfrm>
            <a:off x="2296763" y="692696"/>
            <a:ext cx="4572000" cy="515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8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8032619" cy="4252563"/>
          </a:xfrm>
        </p:spPr>
      </p:pic>
    </p:spTree>
    <p:extLst>
      <p:ext uri="{BB962C8B-B14F-4D97-AF65-F5344CB8AC3E}">
        <p14:creationId xmlns:p14="http://schemas.microsoft.com/office/powerpoint/2010/main" val="326043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preguntas que se incluyeron en los cuestionarios debían tener una congruencia entre ellas aunque se aplicaran a los alumnos, maestros y padres de familia, esto con lo finalidad de encauzarlas hacia el mismo fin. Para esto se tomó como muestra a 10 alumnos del cuarto grado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rupo A, 10 maestros que elaboran en la institución y 10 padres de familia.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665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103</Words>
  <Application>Microsoft Office PowerPoint</Application>
  <PresentationFormat>Presentación en pantalla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Lapenep</dc:creator>
  <cp:lastModifiedBy>usuario</cp:lastModifiedBy>
  <cp:revision>8</cp:revision>
  <dcterms:created xsi:type="dcterms:W3CDTF">2016-11-23T15:12:09Z</dcterms:created>
  <dcterms:modified xsi:type="dcterms:W3CDTF">2016-11-24T02:59:08Z</dcterms:modified>
</cp:coreProperties>
</file>