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5" r:id="rId8"/>
    <p:sldId id="263" r:id="rId9"/>
    <p:sldId id="264"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84" y="-2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16664C33-30EF-41FD-9218-B809C7609A39}" type="datetimeFigureOut">
              <a:rPr lang="es-ES" smtClean="0"/>
              <a:t>28/09/2016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EE86AE3-EB44-477D-A8D4-3414C47408F3}" type="slidenum">
              <a:rPr lang="es-ES" smtClean="0"/>
              <a:t>‹Nº›</a:t>
            </a:fld>
            <a:endParaRPr lang="es-E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6664C33-30EF-41FD-9218-B809C7609A39}" type="datetimeFigureOut">
              <a:rPr lang="es-ES" smtClean="0"/>
              <a:t>28/09/2016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EE86AE3-EB44-477D-A8D4-3414C47408F3}"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6664C33-30EF-41FD-9218-B809C7609A39}" type="datetimeFigureOut">
              <a:rPr lang="es-ES" smtClean="0"/>
              <a:t>28/09/2016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EE86AE3-EB44-477D-A8D4-3414C47408F3}"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6664C33-30EF-41FD-9218-B809C7609A39}" type="datetimeFigureOut">
              <a:rPr lang="es-ES" smtClean="0"/>
              <a:t>28/09/2016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EE86AE3-EB44-477D-A8D4-3414C47408F3}"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5" name="Title 94"/>
          <p:cNvSpPr>
            <a:spLocks noGrp="1"/>
          </p:cNvSpPr>
          <p:nvPr>
            <p:ph type="title"/>
          </p:nvPr>
        </p:nvSpPr>
        <p:spPr>
          <a:xfrm>
            <a:off x="457200" y="4463568"/>
            <a:ext cx="8305800" cy="1143000"/>
          </a:xfrm>
        </p:spPr>
        <p:txBody>
          <a:bodyPr/>
          <a:lstStyle/>
          <a:p>
            <a:r>
              <a:rPr lang="es-ES" smtClean="0"/>
              <a:t>Haga clic para modificar el estilo de título del patrón</a:t>
            </a:r>
            <a:endParaRPr lang="en-US"/>
          </a:p>
        </p:txBody>
      </p:sp>
      <p:sp>
        <p:nvSpPr>
          <p:cNvPr id="2" name="Date Placeholder 1"/>
          <p:cNvSpPr>
            <a:spLocks noGrp="1"/>
          </p:cNvSpPr>
          <p:nvPr>
            <p:ph type="dt" sz="half" idx="10"/>
          </p:nvPr>
        </p:nvSpPr>
        <p:spPr/>
        <p:txBody>
          <a:bodyPr/>
          <a:lstStyle/>
          <a:p>
            <a:fld id="{16664C33-30EF-41FD-9218-B809C7609A39}" type="datetimeFigureOut">
              <a:rPr lang="es-ES" smtClean="0"/>
              <a:t>28/09/2016</a:t>
            </a:fld>
            <a:endParaRPr lang="es-ES"/>
          </a:p>
        </p:txBody>
      </p:sp>
      <p:sp>
        <p:nvSpPr>
          <p:cNvPr id="91" name="Footer Placeholder 90"/>
          <p:cNvSpPr>
            <a:spLocks noGrp="1"/>
          </p:cNvSpPr>
          <p:nvPr>
            <p:ph type="ftr" sz="quarter" idx="11"/>
          </p:nvPr>
        </p:nvSpPr>
        <p:spPr/>
        <p:txBody>
          <a:bodyPr/>
          <a:lstStyle/>
          <a:p>
            <a:endParaRPr lang="es-ES"/>
          </a:p>
        </p:txBody>
      </p:sp>
      <p:sp>
        <p:nvSpPr>
          <p:cNvPr id="92" name="Slide Number Placeholder 91"/>
          <p:cNvSpPr>
            <a:spLocks noGrp="1"/>
          </p:cNvSpPr>
          <p:nvPr>
            <p:ph type="sldNum" sz="quarter" idx="12"/>
          </p:nvPr>
        </p:nvSpPr>
        <p:spPr/>
        <p:txBody>
          <a:bodyPr/>
          <a:lstStyle/>
          <a:p>
            <a:fld id="{6EE86AE3-EB44-477D-A8D4-3414C47408F3}"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p:txBody>
          <a:bodyPr/>
          <a:lstStyle/>
          <a:p>
            <a:fld id="{16664C33-30EF-41FD-9218-B809C7609A39}" type="datetimeFigureOut">
              <a:rPr lang="es-ES" smtClean="0"/>
              <a:t>28/09/2016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EE86AE3-EB44-477D-A8D4-3414C47408F3}"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16664C33-30EF-41FD-9218-B809C7609A39}" type="datetimeFigureOut">
              <a:rPr lang="es-ES" smtClean="0"/>
              <a:t>28/09/2016</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6EE86AE3-EB44-477D-A8D4-3414C47408F3}"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16664C33-30EF-41FD-9218-B809C7609A39}" type="datetimeFigureOut">
              <a:rPr lang="es-ES" smtClean="0"/>
              <a:t>28/09/2016</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6EE86AE3-EB44-477D-A8D4-3414C47408F3}"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664C33-30EF-41FD-9218-B809C7609A39}" type="datetimeFigureOut">
              <a:rPr lang="es-ES" smtClean="0"/>
              <a:t>28/09/2016</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6EE86AE3-EB44-477D-A8D4-3414C47408F3}"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6664C33-30EF-41FD-9218-B809C7609A39}" type="datetimeFigureOut">
              <a:rPr lang="es-ES" smtClean="0"/>
              <a:t>28/09/2016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EE86AE3-EB44-477D-A8D4-3414C47408F3}" type="slidenum">
              <a:rPr lang="es-ES" smtClean="0"/>
              <a:t>‹Nº›</a:t>
            </a:fld>
            <a:endParaRPr lang="es-E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Date Placeholder 4"/>
          <p:cNvSpPr>
            <a:spLocks noGrp="1"/>
          </p:cNvSpPr>
          <p:nvPr>
            <p:ph type="dt" sz="half" idx="10"/>
          </p:nvPr>
        </p:nvSpPr>
        <p:spPr/>
        <p:txBody>
          <a:bodyPr/>
          <a:lstStyle/>
          <a:p>
            <a:fld id="{16664C33-30EF-41FD-9218-B809C7609A39}" type="datetimeFigureOut">
              <a:rPr lang="es-ES" smtClean="0"/>
              <a:t>28/09/2016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EE86AE3-EB44-477D-A8D4-3414C47408F3}" type="slidenum">
              <a:rPr lang="es-ES" smtClean="0"/>
              <a:t>‹Nº›</a:t>
            </a:fld>
            <a:endParaRPr lang="es-E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16664C33-30EF-41FD-9218-B809C7609A39}" type="datetimeFigureOut">
              <a:rPr lang="es-ES" smtClean="0"/>
              <a:t>28/09/2016</a:t>
            </a:fld>
            <a:endParaRPr lang="es-E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s-E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6EE86AE3-EB44-477D-A8D4-3414C47408F3}"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Diseño de la investigación </a:t>
            </a:r>
            <a:endParaRPr lang="es-ES" dirty="0"/>
          </a:p>
        </p:txBody>
      </p:sp>
      <p:sp>
        <p:nvSpPr>
          <p:cNvPr id="3" name="2 Subtítulo"/>
          <p:cNvSpPr>
            <a:spLocks noGrp="1"/>
          </p:cNvSpPr>
          <p:nvPr>
            <p:ph type="subTitle" idx="1"/>
          </p:nvPr>
        </p:nvSpPr>
        <p:spPr/>
        <p:txBody>
          <a:bodyPr>
            <a:normAutofit fontScale="77500" lnSpcReduction="20000"/>
          </a:bodyPr>
          <a:lstStyle/>
          <a:p>
            <a:r>
              <a:rPr lang="es-MX" dirty="0" smtClean="0"/>
              <a:t>HERRAMIENTAS BÁSICAS DE LOA INVESTIGACIÓN EDUCATIVA</a:t>
            </a:r>
          </a:p>
          <a:p>
            <a:r>
              <a:rPr lang="es-MX" dirty="0" smtClean="0"/>
              <a:t>MAESTRA BLANCA MARISA DÁVILA SALINAS.</a:t>
            </a:r>
            <a:endParaRPr lang="es-ES" dirty="0"/>
          </a:p>
        </p:txBody>
      </p:sp>
    </p:spTree>
    <p:extLst>
      <p:ext uri="{BB962C8B-B14F-4D97-AF65-F5344CB8AC3E}">
        <p14:creationId xmlns:p14="http://schemas.microsoft.com/office/powerpoint/2010/main" val="624293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0" indent="0" algn="just">
              <a:buNone/>
            </a:pPr>
            <a:r>
              <a:rPr lang="es-ES" sz="3200" dirty="0" smtClean="0"/>
              <a:t>El diseño de investigación, se ocupa de la planeación de las investigaciones científicas: de concebir una estrategia para averiguar algo. Los detalles concretos varían según lo que uno quiera estudiar, pero hay dos aspectos principales en el diseño de investigación. Primero, uno debe especificar lo más claramente posible lo que quiere averiguar. Segundo, debe determinar la mejor manera de hacerlo. </a:t>
            </a:r>
            <a:endParaRPr lang="es-ES" sz="3200" dirty="0"/>
          </a:p>
        </p:txBody>
      </p:sp>
    </p:spTree>
    <p:extLst>
      <p:ext uri="{BB962C8B-B14F-4D97-AF65-F5344CB8AC3E}">
        <p14:creationId xmlns:p14="http://schemas.microsoft.com/office/powerpoint/2010/main" val="2830006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721499"/>
          </a:xfrm>
        </p:spPr>
        <p:txBody>
          <a:bodyPr>
            <a:normAutofit/>
          </a:bodyPr>
          <a:lstStyle/>
          <a:p>
            <a:pPr algn="just"/>
            <a:r>
              <a:rPr lang="es-ES" sz="3200" dirty="0"/>
              <a:t>En última instancia, la investigación científica se reduce a hacer observaciones e interpretar lo que se ha observado (las partes 3 y 4 se ocupan de estos dos aspectos capitales de la investigación social). Sin embargo, antes de observar y analizar se necesita un plan. Uno debe determinar qué va a observar y analizar: por qué y cómo. De esto trata el diseño de investigación. </a:t>
            </a:r>
          </a:p>
        </p:txBody>
      </p:sp>
      <p:pic>
        <p:nvPicPr>
          <p:cNvPr id="1026" name="Picture 2" descr="C:\Program Files\Microsoft Office\MEDIA\CAGCAT10\j019581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76056" y="4485092"/>
            <a:ext cx="1773022" cy="1824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9361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4000" dirty="0"/>
              <a:t>Propósitos de la investigación </a:t>
            </a:r>
          </a:p>
        </p:txBody>
      </p:sp>
      <p:sp>
        <p:nvSpPr>
          <p:cNvPr id="3" name="2 Marcador de contenido"/>
          <p:cNvSpPr>
            <a:spLocks noGrp="1"/>
          </p:cNvSpPr>
          <p:nvPr>
            <p:ph idx="1"/>
          </p:nvPr>
        </p:nvSpPr>
        <p:spPr/>
        <p:txBody>
          <a:bodyPr>
            <a:normAutofit/>
          </a:bodyPr>
          <a:lstStyle/>
          <a:p>
            <a:pPr marL="0" indent="0" algn="just">
              <a:buNone/>
            </a:pPr>
            <a:r>
              <a:rPr lang="es-ES" sz="3600" dirty="0" smtClean="0"/>
              <a:t>La </a:t>
            </a:r>
            <a:r>
              <a:rPr lang="es-ES" sz="3600" dirty="0"/>
              <a:t>investigación social tiene muchos propósitos. Tres de los más comunes y útiles son exploración, descripción y explicación. </a:t>
            </a:r>
          </a:p>
        </p:txBody>
      </p:sp>
      <p:pic>
        <p:nvPicPr>
          <p:cNvPr id="2050" name="Picture 2" descr="C:\Program Files\Microsoft Office\MEDIA\CAGCAT10\j02975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3717032"/>
            <a:ext cx="2491265" cy="2736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2297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a:t>Exploración</a:t>
            </a:r>
          </a:p>
        </p:txBody>
      </p:sp>
      <p:sp>
        <p:nvSpPr>
          <p:cNvPr id="3" name="2 Marcador de contenido"/>
          <p:cNvSpPr>
            <a:spLocks noGrp="1"/>
          </p:cNvSpPr>
          <p:nvPr>
            <p:ph idx="1"/>
          </p:nvPr>
        </p:nvSpPr>
        <p:spPr/>
        <p:txBody>
          <a:bodyPr>
            <a:normAutofit/>
          </a:bodyPr>
          <a:lstStyle/>
          <a:p>
            <a:pPr algn="just"/>
            <a:r>
              <a:rPr lang="es-ES" sz="3600" dirty="0"/>
              <a:t>Buena parte de la investigación social se realiza para explorar un tema o para tener una familiaridad inicial con alguna cuestión. Este es el planteamiento habitual cuando un investigador examina un nuevo interés o cuando el objeto de estudio es, en sí, relativamente nuevo. </a:t>
            </a:r>
          </a:p>
        </p:txBody>
      </p:sp>
    </p:spTree>
    <p:extLst>
      <p:ext uri="{BB962C8B-B14F-4D97-AF65-F5344CB8AC3E}">
        <p14:creationId xmlns:p14="http://schemas.microsoft.com/office/powerpoint/2010/main" val="1182283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endParaRPr lang="es-ES"/>
          </a:p>
        </p:txBody>
      </p:sp>
      <p:sp>
        <p:nvSpPr>
          <p:cNvPr id="5" name="4 Marcador de contenido"/>
          <p:cNvSpPr>
            <a:spLocks noGrp="1"/>
          </p:cNvSpPr>
          <p:nvPr>
            <p:ph idx="1"/>
          </p:nvPr>
        </p:nvSpPr>
        <p:spPr/>
        <p:txBody>
          <a:bodyPr/>
          <a:lstStyle/>
          <a:p>
            <a:r>
              <a:rPr lang="es-ES" dirty="0"/>
              <a:t>Los estudios exploratorios se hacen sobre todo con tres objetivos</a:t>
            </a:r>
            <a:r>
              <a:rPr lang="es-ES" dirty="0" smtClean="0"/>
              <a:t>:</a:t>
            </a:r>
          </a:p>
          <a:p>
            <a:r>
              <a:rPr lang="es-ES" dirty="0" smtClean="0"/>
              <a:t> </a:t>
            </a:r>
            <a:r>
              <a:rPr lang="es-ES" dirty="0"/>
              <a:t>1) satisfacer la curiosidad del investigador y su deseo de un mayor </a:t>
            </a:r>
            <a:r>
              <a:rPr lang="es-ES" dirty="0" smtClean="0"/>
              <a:t>conocimiento</a:t>
            </a:r>
          </a:p>
          <a:p>
            <a:r>
              <a:rPr lang="es-ES" dirty="0" smtClean="0"/>
              <a:t>2</a:t>
            </a:r>
            <a:r>
              <a:rPr lang="es-ES" dirty="0"/>
              <a:t>) probar la viabilidad de un estudio más </a:t>
            </a:r>
            <a:r>
              <a:rPr lang="es-ES" dirty="0" smtClean="0"/>
              <a:t>extenso</a:t>
            </a:r>
          </a:p>
          <a:p>
            <a:r>
              <a:rPr lang="es-ES" dirty="0" smtClean="0"/>
              <a:t>3</a:t>
            </a:r>
            <a:r>
              <a:rPr lang="es-ES" dirty="0"/>
              <a:t>) desarrollar los métodos que se aplicarán en un estudio subsecuente. </a:t>
            </a:r>
          </a:p>
        </p:txBody>
      </p:sp>
    </p:spTree>
    <p:extLst>
      <p:ext uri="{BB962C8B-B14F-4D97-AF65-F5344CB8AC3E}">
        <p14:creationId xmlns:p14="http://schemas.microsoft.com/office/powerpoint/2010/main" val="4189121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sz="4800" dirty="0"/>
              <a:t>Descripción</a:t>
            </a:r>
            <a:r>
              <a:rPr lang="es-ES" dirty="0"/>
              <a:t> </a:t>
            </a:r>
          </a:p>
        </p:txBody>
      </p:sp>
      <p:sp>
        <p:nvSpPr>
          <p:cNvPr id="3" name="2 Marcador de contenido"/>
          <p:cNvSpPr>
            <a:spLocks noGrp="1"/>
          </p:cNvSpPr>
          <p:nvPr>
            <p:ph idx="1"/>
          </p:nvPr>
        </p:nvSpPr>
        <p:spPr/>
        <p:txBody>
          <a:bodyPr>
            <a:normAutofit/>
          </a:bodyPr>
          <a:lstStyle/>
          <a:p>
            <a:pPr algn="just"/>
            <a:r>
              <a:rPr lang="es-ES" sz="3200" dirty="0"/>
              <a:t>Uno de los principales objetivos de muchos estudios sociales científicos es describir situaciones y acontecimientos. El investigador observa y luego describe lo que observó. Sin embargo, como la investigación científica es cuidadosa y deliberada, estas descripciones suelen ser más fieles y precisas que las casuales. </a:t>
            </a:r>
          </a:p>
        </p:txBody>
      </p:sp>
      <p:pic>
        <p:nvPicPr>
          <p:cNvPr id="3074" name="Picture 2" descr="C:\Program Files\Microsoft Office\MEDIA\CAGCAT10\j030125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216" y="5157192"/>
            <a:ext cx="1829714" cy="1565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8402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0" indent="0" algn="just">
              <a:buNone/>
            </a:pPr>
            <a:r>
              <a:rPr lang="es-ES" sz="3200" dirty="0"/>
              <a:t>Muchos estudios cualitativos se destinan principalmente a la descripción. Por ejemplo, uno de etnográfica antropológica trataría de detallar la cultura de alguna sociedad analfabeta. Al mismo tiempo, estos estudios rara vez se limitan a un mero objetivo descriptivo. Los investigadores suelen profundizar para examinar por qué existen las pautas observadas y cuáles son sus implicaciones. </a:t>
            </a:r>
          </a:p>
        </p:txBody>
      </p:sp>
    </p:spTree>
    <p:extLst>
      <p:ext uri="{BB962C8B-B14F-4D97-AF65-F5344CB8AC3E}">
        <p14:creationId xmlns:p14="http://schemas.microsoft.com/office/powerpoint/2010/main" val="2181786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4000" dirty="0"/>
              <a:t>Explicación </a:t>
            </a:r>
          </a:p>
        </p:txBody>
      </p:sp>
      <p:sp>
        <p:nvSpPr>
          <p:cNvPr id="3" name="2 Marcador de contenido"/>
          <p:cNvSpPr>
            <a:spLocks noGrp="1"/>
          </p:cNvSpPr>
          <p:nvPr>
            <p:ph idx="1"/>
          </p:nvPr>
        </p:nvSpPr>
        <p:spPr/>
        <p:txBody>
          <a:bodyPr/>
          <a:lstStyle/>
          <a:p>
            <a:pPr marL="0" indent="0" algn="just">
              <a:buNone/>
            </a:pPr>
            <a:r>
              <a:rPr lang="es-ES" dirty="0"/>
              <a:t>El tercer propósito general de la investigación social científica es explicar las cosas</a:t>
            </a:r>
            <a:r>
              <a:rPr lang="es-ES" dirty="0" smtClean="0"/>
              <a:t>.</a:t>
            </a:r>
          </a:p>
          <a:p>
            <a:pPr marL="0" indent="0" algn="just">
              <a:buNone/>
            </a:pPr>
            <a:r>
              <a:rPr lang="es-ES" dirty="0"/>
              <a:t>Un investigador tiene un propósito explicativo si quiere saber por qué una manifestación en contra del aborto terminó en un enfrentamiento violento con la policía, a diferencia de reducirse a describir lo que sucedió. </a:t>
            </a:r>
          </a:p>
        </p:txBody>
      </p:sp>
      <p:pic>
        <p:nvPicPr>
          <p:cNvPr id="4098" name="Picture 2" descr="C:\Program Files\Microsoft Office\MEDIA\CAGCAT10\j0292020.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4509120"/>
            <a:ext cx="1869034" cy="1773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1760491"/>
      </p:ext>
    </p:extLst>
  </p:cSld>
  <p:clrMapOvr>
    <a:masterClrMapping/>
  </p:clrMapOvr>
</p:sld>
</file>

<file path=ppt/theme/theme1.xml><?xml version="1.0" encoding="utf-8"?>
<a:theme xmlns:a="http://schemas.openxmlformats.org/drawingml/2006/main" name="Paja">
  <a:themeElements>
    <a:clrScheme name="Paja">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Intermedio">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ja">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27</TotalTime>
  <Words>444</Words>
  <Application>Microsoft Office PowerPoint</Application>
  <PresentationFormat>Presentación en pantalla (4:3)</PresentationFormat>
  <Paragraphs>19</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Paja</vt:lpstr>
      <vt:lpstr>Diseño de la investigación </vt:lpstr>
      <vt:lpstr>Presentación de PowerPoint</vt:lpstr>
      <vt:lpstr>Presentación de PowerPoint</vt:lpstr>
      <vt:lpstr>Propósitos de la investigación </vt:lpstr>
      <vt:lpstr>Exploración</vt:lpstr>
      <vt:lpstr>Presentación de PowerPoint</vt:lpstr>
      <vt:lpstr>Descripción </vt:lpstr>
      <vt:lpstr>Presentación de PowerPoint</vt:lpstr>
      <vt:lpstr>Explicación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 de la investigación</dc:title>
  <dc:creator>CCPA</dc:creator>
  <cp:lastModifiedBy>CCPA</cp:lastModifiedBy>
  <cp:revision>3</cp:revision>
  <dcterms:created xsi:type="dcterms:W3CDTF">2016-09-28T13:15:57Z</dcterms:created>
  <dcterms:modified xsi:type="dcterms:W3CDTF">2016-09-28T13:43:20Z</dcterms:modified>
</cp:coreProperties>
</file>