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84" r:id="rId3"/>
    <p:sldId id="285" r:id="rId4"/>
    <p:sldId id="258" r:id="rId5"/>
    <p:sldId id="267" r:id="rId6"/>
    <p:sldId id="268" r:id="rId7"/>
    <p:sldId id="297" r:id="rId8"/>
    <p:sldId id="286" r:id="rId9"/>
    <p:sldId id="263" r:id="rId10"/>
    <p:sldId id="298" r:id="rId11"/>
    <p:sldId id="29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José Vigil Obregón" initials="JJV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-678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800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49A43-28F2-497A-951A-A06FDA6663C5}" type="datetimeFigureOut">
              <a:rPr lang="es-ES" smtClean="0"/>
              <a:pPr/>
              <a:t>29/08/2016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CE83-D27D-4021-BF73-19CB1C833EF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4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47728" y="1267074"/>
            <a:ext cx="47342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prstClr val="black"/>
                </a:solidFill>
              </a:rPr>
              <a:t>Escuela </a:t>
            </a:r>
            <a:r>
              <a:rPr lang="es-MX" sz="2800" dirty="0" smtClean="0">
                <a:solidFill>
                  <a:prstClr val="black"/>
                </a:solidFill>
              </a:rPr>
              <a:t>Normal </a:t>
            </a:r>
            <a:r>
              <a:rPr lang="es-MX" sz="2800" dirty="0">
                <a:solidFill>
                  <a:prstClr val="black"/>
                </a:solidFill>
              </a:rPr>
              <a:t>de E</a:t>
            </a:r>
            <a:r>
              <a:rPr lang="es-MX" sz="2800" dirty="0" smtClean="0">
                <a:solidFill>
                  <a:prstClr val="black"/>
                </a:solidFill>
              </a:rPr>
              <a:t>ducación Preescolar</a:t>
            </a:r>
            <a:endParaRPr lang="es-MX" sz="2800" dirty="0">
              <a:solidFill>
                <a:prstClr val="black"/>
              </a:solidFill>
            </a:endParaRPr>
          </a:p>
          <a:p>
            <a:pPr algn="ctr"/>
            <a:r>
              <a:rPr lang="es-ES_tradnl" sz="28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</a:p>
          <a:p>
            <a:pPr algn="ctr"/>
            <a:r>
              <a:rPr lang="es-ES_tradnl" sz="28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</a:t>
            </a:r>
            <a:r>
              <a:rPr lang="es-ES_tradn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5º </a:t>
            </a:r>
            <a:endParaRPr lang="es-ES_tradnl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</a:t>
            </a:r>
            <a:r>
              <a:rPr lang="es-ES_tradn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EDUARDA MALDONADO MARTÍNEZ</a:t>
            </a:r>
            <a:endParaRPr lang="es-E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91543" y="266081"/>
            <a:ext cx="5515428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LINEAS DE ACCIÓN DE 5º SEM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/>
          </a:bodyPr>
          <a:lstStyle/>
          <a:p>
            <a:pPr algn="just"/>
            <a:r>
              <a:rPr lang="es-ES_tradnl" b="1" u="sng" dirty="0"/>
              <a:t>Línea de acción: </a:t>
            </a:r>
            <a:r>
              <a:rPr lang="es-ES_tradnl" dirty="0"/>
              <a:t>Toma de decisiones II</a:t>
            </a:r>
            <a:endParaRPr lang="es-MX" dirty="0"/>
          </a:p>
          <a:p>
            <a:r>
              <a:rPr lang="es-ES_tradnl" b="1" u="sng" dirty="0"/>
              <a:t>Línea de acción:</a:t>
            </a:r>
            <a:r>
              <a:rPr lang="es-ES_tradnl" u="sng" dirty="0"/>
              <a:t> </a:t>
            </a:r>
            <a:r>
              <a:rPr lang="es-ES_tradnl" dirty="0"/>
              <a:t>Manejo de conflictos</a:t>
            </a:r>
            <a:endParaRPr lang="es-MX" dirty="0"/>
          </a:p>
          <a:p>
            <a:r>
              <a:rPr lang="es-ES_tradnl" b="1" dirty="0"/>
              <a:t> </a:t>
            </a:r>
            <a:r>
              <a:rPr lang="es-ES_tradnl" dirty="0"/>
              <a:t>Trabajo de pares (exámenes institucionales</a:t>
            </a:r>
            <a:endParaRPr lang="es-MX" dirty="0"/>
          </a:p>
          <a:p>
            <a:r>
              <a:rPr lang="es-ES_tradnl" b="1" u="sng" dirty="0"/>
              <a:t>Línea de acción: </a:t>
            </a:r>
            <a:r>
              <a:rPr lang="es-ES_tradnl" dirty="0"/>
              <a:t>Análisis de diferentes eventos II</a:t>
            </a:r>
            <a:endParaRPr lang="es-MX" dirty="0"/>
          </a:p>
          <a:p>
            <a:r>
              <a:rPr lang="es-ES_tradnl" b="1" u="sng" dirty="0"/>
              <a:t>Línea de acción: </a:t>
            </a:r>
            <a:r>
              <a:rPr lang="es-ES_tradnl" dirty="0"/>
              <a:t>Aprovechar la tecnología al máximo IV</a:t>
            </a:r>
            <a:endParaRPr lang="es-MX" dirty="0"/>
          </a:p>
          <a:p>
            <a:pPr algn="just"/>
            <a:endParaRPr lang="es-ES" dirty="0" smtClean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9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91543" y="266081"/>
            <a:ext cx="5515428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LINEAS DE ACCIÓN DE 5º SEM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/>
          </a:bodyPr>
          <a:lstStyle/>
          <a:p>
            <a:pPr algn="just"/>
            <a:endParaRPr lang="es-ES_tradnl" b="1" u="sng" dirty="0" smtClean="0"/>
          </a:p>
          <a:p>
            <a:pPr algn="just"/>
            <a:endParaRPr lang="es-ES_tradnl" b="1" u="sng" dirty="0"/>
          </a:p>
          <a:p>
            <a:pPr algn="just"/>
            <a:r>
              <a:rPr lang="es-ES_tradnl" b="1" u="sng" dirty="0" smtClean="0"/>
              <a:t>Línea </a:t>
            </a:r>
            <a:r>
              <a:rPr lang="es-ES_tradnl" b="1" u="sng" dirty="0"/>
              <a:t>de acción:</a:t>
            </a:r>
            <a:r>
              <a:rPr lang="es-ES_tradnl" u="sng" dirty="0"/>
              <a:t> </a:t>
            </a:r>
            <a:r>
              <a:rPr lang="es-ES_tradnl" dirty="0"/>
              <a:t>Introducción a la elaboración del portafolio de Competencia Docente (PCD</a:t>
            </a:r>
            <a:r>
              <a:rPr lang="es-ES_tradnl" dirty="0" smtClean="0"/>
              <a:t>)</a:t>
            </a:r>
          </a:p>
          <a:p>
            <a:pPr algn="just"/>
            <a:r>
              <a:rPr lang="es-ES" dirty="0">
                <a:solidFill>
                  <a:srgbClr val="000000"/>
                </a:solidFill>
                <a:latin typeface="Arial"/>
                <a:ea typeface="Calibri"/>
              </a:rPr>
              <a:t>Matemáticas IV </a:t>
            </a:r>
          </a:p>
          <a:p>
            <a:pPr algn="just"/>
            <a:endParaRPr lang="es-MX" dirty="0"/>
          </a:p>
          <a:p>
            <a:pPr algn="just"/>
            <a:endParaRPr lang="es-ES" dirty="0" smtClean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22079" y="2172856"/>
            <a:ext cx="7828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864" y="1497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E</a:t>
            </a:r>
            <a:r>
              <a:rPr lang="es-MX" sz="2800" b="1" dirty="0" smtClean="0"/>
              <a:t>nfoque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247" y="980475"/>
            <a:ext cx="10394707" cy="4887311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 smtClean="0"/>
              <a:t>Basado en el desarrollo de competencias.</a:t>
            </a:r>
          </a:p>
          <a:p>
            <a:pPr algn="ctr"/>
            <a:r>
              <a:rPr lang="es-MX" b="1" dirty="0" smtClean="0"/>
              <a:t>Centrado en el aprendizaje.</a:t>
            </a:r>
          </a:p>
          <a:p>
            <a:pPr algn="ctr"/>
            <a:r>
              <a:rPr lang="es-MX" b="1" dirty="0" smtClean="0"/>
              <a:t>Aprendizaje colaborativo.</a:t>
            </a:r>
          </a:p>
          <a:p>
            <a:pPr algn="ctr"/>
            <a:endParaRPr lang="es-MX" b="1" dirty="0" smtClean="0"/>
          </a:p>
          <a:p>
            <a:pPr algn="just">
              <a:buNone/>
            </a:pPr>
            <a:r>
              <a:rPr lang="es-MX" dirty="0" smtClean="0"/>
              <a:t> 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772" y="296057"/>
            <a:ext cx="10396882" cy="82820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 smtClean="0"/>
              <a:t>OBJETIVOS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 smtClean="0"/>
              <a:t> 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48603"/>
            <a:ext cx="10234448" cy="3311189"/>
          </a:xfrm>
        </p:spPr>
        <p:txBody>
          <a:bodyPr>
            <a:noAutofit/>
          </a:bodyPr>
          <a:lstStyle/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455" y="374074"/>
            <a:ext cx="10396882" cy="705218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CARACTERÍSTICAS DE LA ATENCIÓN DEL  PITEENC.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890" y="1104840"/>
            <a:ext cx="10394707" cy="463979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lvl="0" algn="just"/>
            <a:r>
              <a:rPr lang="es-ES" sz="2400" b="1" i="1" dirty="0" smtClean="0"/>
              <a:t>Personalizada:  </a:t>
            </a:r>
            <a:r>
              <a:rPr lang="es-ES" sz="2400" dirty="0" smtClean="0"/>
              <a:t>Relación directa y confidencial con el alumno. 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Planificada: </a:t>
            </a:r>
            <a:r>
              <a:rPr lang="es-ES" sz="2400" dirty="0" smtClean="0"/>
              <a:t>actividades organizadas de modo sistemático.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Continua</a:t>
            </a:r>
            <a:r>
              <a:rPr lang="es-ES" sz="2400" dirty="0" smtClean="0"/>
              <a:t>: encuentro regular y permanente, definido en tiempo y espacio entre el tutor y tutorado (s). </a:t>
            </a:r>
          </a:p>
          <a:p>
            <a:pPr>
              <a:buNone/>
            </a:pPr>
            <a:endParaRPr lang="es-MX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1" y="206120"/>
            <a:ext cx="10396882" cy="813211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CARACTERÍSTICAS DE LA ATENCIÓN DEL  PITEENC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0791" y="1509000"/>
            <a:ext cx="10394707" cy="3311189"/>
          </a:xfrm>
        </p:spPr>
        <p:txBody>
          <a:bodyPr>
            <a:noAutofit/>
          </a:bodyPr>
          <a:lstStyle/>
          <a:p>
            <a:pPr lvl="0" algn="just"/>
            <a:r>
              <a:rPr lang="es-ES" sz="2800" b="1" i="1" dirty="0" smtClean="0"/>
              <a:t>Intencionada: </a:t>
            </a:r>
            <a:r>
              <a:rPr lang="es-ES" sz="2800" dirty="0" smtClean="0"/>
              <a:t>identifica necesidades de formación y/o aspectos problema para eficientar el desempeño y logro académico de los estudiantes.</a:t>
            </a:r>
          </a:p>
          <a:p>
            <a:pPr lvl="0" algn="just"/>
            <a:r>
              <a:rPr lang="es-ES" sz="2800" b="1" i="1" dirty="0" smtClean="0"/>
              <a:t>Preventiva: </a:t>
            </a:r>
            <a:r>
              <a:rPr lang="es-ES" sz="2800" dirty="0" smtClean="0"/>
              <a:t>Anticipa la presencia de situaciones de riesgo en los estudiantes.</a:t>
            </a:r>
          </a:p>
          <a:p>
            <a:pPr lvl="0" algn="just"/>
            <a:r>
              <a:rPr lang="es-ES" sz="2800" b="1" i="1" dirty="0" smtClean="0"/>
              <a:t>Resolutiva:  </a:t>
            </a:r>
            <a:r>
              <a:rPr lang="es-ES" sz="2800" dirty="0" smtClean="0"/>
              <a:t>intervención y participación de diferentes dependencias de la institución  y en caso necesario,  derivación a espacios profesionalizados para la atención de situaciones específicas. </a:t>
            </a:r>
          </a:p>
          <a:p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66872" y="5786205"/>
            <a:ext cx="283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TIPOS DE TUTORÍA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Tutoría de Grupo.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en pequeños grupos.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individual.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de pares.</a:t>
            </a:r>
            <a:endParaRPr lang="es-ES" dirty="0" smtClean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TUTORÍA DE GRUPO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28600" y="309900"/>
          <a:ext cx="11201399" cy="5516880"/>
        </p:xfrm>
        <a:graphic>
          <a:graphicData uri="http://schemas.openxmlformats.org/drawingml/2006/table">
            <a:tbl>
              <a:tblPr/>
              <a:tblGrid>
                <a:gridCol w="1511952"/>
                <a:gridCol w="1620516"/>
                <a:gridCol w="1322913"/>
                <a:gridCol w="1185155"/>
                <a:gridCol w="1122059"/>
                <a:gridCol w="1332377"/>
                <a:gridCol w="1216701"/>
                <a:gridCol w="1889726"/>
              </a:tblGrid>
              <a:tr h="140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057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53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2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7564" y="356696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3579155</TotalTime>
  <Words>857</Words>
  <Application>Microsoft Office PowerPoint</Application>
  <PresentationFormat>Personalizado</PresentationFormat>
  <Paragraphs>168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Enfoque</vt:lpstr>
      <vt:lpstr>OBJETIVOS QUE SE PRETENDEN CON LA OPERACIÓN DEL PITEENC: </vt:lpstr>
      <vt:lpstr>CARACTERÍSTICAS DE LA ATENCIÓN DEL  PITEENC.</vt:lpstr>
      <vt:lpstr>CARACTERÍSTICAS DE LA ATENCIÓN DEL  PITEENC</vt:lpstr>
      <vt:lpstr>TIPOS DE TUTORÍA</vt:lpstr>
      <vt:lpstr>TUTORÍA DE GRUPO</vt:lpstr>
      <vt:lpstr>Presentación de PowerPoint</vt:lpstr>
      <vt:lpstr>Presentación de PowerPoint</vt:lpstr>
      <vt:lpstr>LINEAS DE ACCIÓN DE 5º SEM</vt:lpstr>
      <vt:lpstr>LINEAS DE ACCIÓN DE 5º SEM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Lic.Juan José Vigil Obregón</dc:creator>
  <cp:lastModifiedBy>User</cp:lastModifiedBy>
  <cp:revision>157</cp:revision>
  <dcterms:created xsi:type="dcterms:W3CDTF">2014-06-11T17:13:16Z</dcterms:created>
  <dcterms:modified xsi:type="dcterms:W3CDTF">2016-08-30T01:43:03Z</dcterms:modified>
</cp:coreProperties>
</file>