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9" r:id="rId4"/>
    <p:sldId id="257" r:id="rId5"/>
    <p:sldId id="262" r:id="rId6"/>
    <p:sldId id="258" r:id="rId7"/>
    <p:sldId id="263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A8FC-BD49-4B39-97D7-16C485FF5936}" type="datetimeFigureOut">
              <a:rPr lang="es-ES" smtClean="0"/>
              <a:t>21/04/2014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5273-4DFC-422E-96D9-EB57A2D526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A8FC-BD49-4B39-97D7-16C485FF5936}" type="datetimeFigureOut">
              <a:rPr lang="es-ES" smtClean="0"/>
              <a:t>21/04/2014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5273-4DFC-422E-96D9-EB57A2D526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A8FC-BD49-4B39-97D7-16C485FF5936}" type="datetimeFigureOut">
              <a:rPr lang="es-ES" smtClean="0"/>
              <a:t>21/04/2014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5273-4DFC-422E-96D9-EB57A2D526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A8FC-BD49-4B39-97D7-16C485FF5936}" type="datetimeFigureOut">
              <a:rPr lang="es-ES" smtClean="0"/>
              <a:t>21/04/2014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5273-4DFC-422E-96D9-EB57A2D526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A8FC-BD49-4B39-97D7-16C485FF5936}" type="datetimeFigureOut">
              <a:rPr lang="es-ES" smtClean="0"/>
              <a:t>21/04/2014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5273-4DFC-422E-96D9-EB57A2D526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A8FC-BD49-4B39-97D7-16C485FF5936}" type="datetimeFigureOut">
              <a:rPr lang="es-ES" smtClean="0"/>
              <a:t>21/04/2014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5273-4DFC-422E-96D9-EB57A2D526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A8FC-BD49-4B39-97D7-16C485FF5936}" type="datetimeFigureOut">
              <a:rPr lang="es-ES" smtClean="0"/>
              <a:t>21/04/2014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5273-4DFC-422E-96D9-EB57A2D526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A8FC-BD49-4B39-97D7-16C485FF5936}" type="datetimeFigureOut">
              <a:rPr lang="es-ES" smtClean="0"/>
              <a:t>21/04/2014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5273-4DFC-422E-96D9-EB57A2D526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A8FC-BD49-4B39-97D7-16C485FF5936}" type="datetimeFigureOut">
              <a:rPr lang="es-ES" smtClean="0"/>
              <a:t>21/04/2014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5273-4DFC-422E-96D9-EB57A2D526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A8FC-BD49-4B39-97D7-16C485FF5936}" type="datetimeFigureOut">
              <a:rPr lang="es-ES" smtClean="0"/>
              <a:t>21/04/2014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5273-4DFC-422E-96D9-EB57A2D526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A8FC-BD49-4B39-97D7-16C485FF5936}" type="datetimeFigureOut">
              <a:rPr lang="es-ES" smtClean="0"/>
              <a:t>21/04/2014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5273-4DFC-422E-96D9-EB57A2D526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8A8FC-BD49-4B39-97D7-16C485FF5936}" type="datetimeFigureOut">
              <a:rPr lang="es-ES" smtClean="0"/>
              <a:t>21/04/2014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25273-4DFC-422E-96D9-EB57A2D526E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28662" y="714356"/>
            <a:ext cx="74295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Watch</a:t>
            </a:r>
            <a:r>
              <a:rPr lang="es-ES_tradnl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_tradnl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following</a:t>
            </a:r>
            <a:r>
              <a:rPr lang="es-ES_tradnl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pictures</a:t>
            </a:r>
            <a:r>
              <a:rPr lang="es-ES_tradnl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s-ES_tradnl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write</a:t>
            </a:r>
            <a:r>
              <a:rPr lang="es-ES_tradnl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10 </a:t>
            </a:r>
            <a:r>
              <a:rPr lang="es-ES_tradnl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sentences</a:t>
            </a:r>
            <a:r>
              <a:rPr lang="es-ES_tradnl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es-ES_tradnl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each</a:t>
            </a:r>
            <a:r>
              <a:rPr lang="es-ES_tradnl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using</a:t>
            </a:r>
            <a:endParaRPr lang="es-ES_tradnl" sz="3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sz="3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ES_tradnl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TERE </a:t>
            </a:r>
            <a:r>
              <a:rPr lang="es-ES_tradnl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es-ES_tradnl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>
              <a:buFont typeface="Arial" pitchFamily="34" charset="0"/>
              <a:buChar char="•"/>
            </a:pPr>
            <a:r>
              <a:rPr lang="es-ES_tradnl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THERE are, </a:t>
            </a:r>
          </a:p>
          <a:p>
            <a:pPr>
              <a:buFont typeface="Arial" pitchFamily="34" charset="0"/>
              <a:buChar char="•"/>
            </a:pPr>
            <a:r>
              <a:rPr lang="es-ES_tradnl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THERE </a:t>
            </a:r>
            <a:r>
              <a:rPr lang="es-ES_tradnl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isn´t</a:t>
            </a:r>
            <a:r>
              <a:rPr lang="es-ES_tradnl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Font typeface="Arial" pitchFamily="34" charset="0"/>
              <a:buChar char="•"/>
            </a:pPr>
            <a:r>
              <a:rPr lang="es-ES_tradnl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THERE </a:t>
            </a:r>
            <a:r>
              <a:rPr lang="es-ES_tradnl" sz="3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aren´t</a:t>
            </a:r>
            <a:endParaRPr lang="es-ES_tradnl" sz="3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es-ES_tradnl" sz="3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Save</a:t>
            </a:r>
            <a:r>
              <a:rPr lang="es-ES_tradnl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_tradnl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file</a:t>
            </a:r>
            <a:r>
              <a:rPr lang="es-ES_tradnl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s-ES_tradnl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attach</a:t>
            </a:r>
            <a:r>
              <a:rPr lang="es-ES_tradnl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it</a:t>
            </a:r>
            <a:r>
              <a:rPr lang="es-ES_tradnl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back</a:t>
            </a:r>
            <a:endParaRPr lang="es-ES_tradnl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s-ES" sz="3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://diaphill.com/artwork/breakfast_scen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71438"/>
            <a:ext cx="8929718" cy="6715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262214" y="297389"/>
          <a:ext cx="6096000" cy="2988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32"/>
                <a:gridCol w="5619768"/>
              </a:tblGrid>
              <a:tr h="48886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dirty="0" err="1" smtClean="0">
                          <a:latin typeface="Arial" pitchFamily="34" charset="0"/>
                          <a:cs typeface="Arial" pitchFamily="34" charset="0"/>
                        </a:rPr>
                        <a:t>Affirmative</a:t>
                      </a:r>
                      <a:r>
                        <a:rPr lang="es-ES_tradnl" sz="1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_tradnl" sz="1800" dirty="0" err="1" smtClean="0">
                          <a:latin typeface="Arial" pitchFamily="34" charset="0"/>
                          <a:cs typeface="Arial" pitchFamily="34" charset="0"/>
                        </a:rPr>
                        <a:t>Sentences</a:t>
                      </a:r>
                      <a:endParaRPr lang="es-ES_tradnl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1.-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2.-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3.-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4.-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5.-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2262214" y="3654975"/>
          <a:ext cx="6096000" cy="2988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32"/>
                <a:gridCol w="5619768"/>
              </a:tblGrid>
              <a:tr h="48886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dirty="0" err="1" smtClean="0">
                          <a:latin typeface="Arial" pitchFamily="34" charset="0"/>
                          <a:cs typeface="Arial" pitchFamily="34" charset="0"/>
                        </a:rPr>
                        <a:t>Negative</a:t>
                      </a:r>
                      <a:r>
                        <a:rPr lang="es-ES_tradnl" sz="1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_tradnl" sz="1800" dirty="0" err="1" smtClean="0">
                          <a:latin typeface="Arial" pitchFamily="34" charset="0"/>
                          <a:cs typeface="Arial" pitchFamily="34" charset="0"/>
                        </a:rPr>
                        <a:t>Sentences</a:t>
                      </a:r>
                      <a:endParaRPr lang="es-ES_tradnl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1.-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2.-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3.-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4.-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5.-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1406" y="1438335"/>
            <a:ext cx="21431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Write</a:t>
            </a:r>
            <a:r>
              <a:rPr lang="es-ES_tradnl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10 </a:t>
            </a:r>
            <a:r>
              <a:rPr lang="es-ES_tradnl" sz="3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sentences</a:t>
            </a:r>
            <a:r>
              <a:rPr lang="es-ES_tradnl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3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about</a:t>
            </a:r>
            <a:r>
              <a:rPr lang="es-ES_tradnl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3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</a:t>
            </a:r>
            <a:endParaRPr lang="es-ES_tradnl" sz="3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sz="3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previous</a:t>
            </a:r>
            <a:r>
              <a:rPr lang="es-ES_tradnl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3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picture</a:t>
            </a:r>
            <a:r>
              <a:rPr lang="es-ES_tradnl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es-E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www.anglais-college.fr/wp-content/uploads/2011/09/living-room.JPG"/>
          <p:cNvPicPr>
            <a:picLocks noChangeAspect="1" noChangeArrowheads="1"/>
          </p:cNvPicPr>
          <p:nvPr/>
        </p:nvPicPr>
        <p:blipFill>
          <a:blip r:embed="rId2"/>
          <a:srcRect l="4687" t="9325" r="5468" b="4672"/>
          <a:stretch>
            <a:fillRect/>
          </a:stretch>
        </p:blipFill>
        <p:spPr bwMode="auto">
          <a:xfrm>
            <a:off x="318460" y="142876"/>
            <a:ext cx="8611258" cy="6572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262214" y="297389"/>
          <a:ext cx="6096000" cy="2988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32"/>
                <a:gridCol w="5619768"/>
              </a:tblGrid>
              <a:tr h="48886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dirty="0" err="1" smtClean="0">
                          <a:latin typeface="Arial" pitchFamily="34" charset="0"/>
                          <a:cs typeface="Arial" pitchFamily="34" charset="0"/>
                        </a:rPr>
                        <a:t>Affirmative</a:t>
                      </a:r>
                      <a:r>
                        <a:rPr lang="es-ES_tradnl" sz="1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_tradnl" sz="1800" dirty="0" err="1" smtClean="0">
                          <a:latin typeface="Arial" pitchFamily="34" charset="0"/>
                          <a:cs typeface="Arial" pitchFamily="34" charset="0"/>
                        </a:rPr>
                        <a:t>Sentences</a:t>
                      </a:r>
                      <a:endParaRPr lang="es-ES_tradnl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1.-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2.-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3.-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4.-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5.-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2262214" y="3654975"/>
          <a:ext cx="6096000" cy="2988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32"/>
                <a:gridCol w="5619768"/>
              </a:tblGrid>
              <a:tr h="48886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dirty="0" err="1" smtClean="0">
                          <a:latin typeface="Arial" pitchFamily="34" charset="0"/>
                          <a:cs typeface="Arial" pitchFamily="34" charset="0"/>
                        </a:rPr>
                        <a:t>Negative</a:t>
                      </a:r>
                      <a:r>
                        <a:rPr lang="es-ES_tradnl" sz="1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_tradnl" sz="1800" dirty="0" err="1" smtClean="0">
                          <a:latin typeface="Arial" pitchFamily="34" charset="0"/>
                          <a:cs typeface="Arial" pitchFamily="34" charset="0"/>
                        </a:rPr>
                        <a:t>Sentences</a:t>
                      </a:r>
                      <a:endParaRPr lang="es-ES_tradnl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1.-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2.-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3.-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4.-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5.-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1406" y="1438335"/>
            <a:ext cx="21431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Write</a:t>
            </a:r>
            <a:r>
              <a:rPr lang="es-ES_tradnl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10 </a:t>
            </a:r>
            <a:r>
              <a:rPr lang="es-ES_tradnl" sz="3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sentences</a:t>
            </a:r>
            <a:r>
              <a:rPr lang="es-ES_tradnl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3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about</a:t>
            </a:r>
            <a:r>
              <a:rPr lang="es-ES_tradnl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3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</a:t>
            </a:r>
            <a:endParaRPr lang="es-ES_tradnl" sz="3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sz="3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previous</a:t>
            </a:r>
            <a:r>
              <a:rPr lang="es-ES_tradnl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3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picture</a:t>
            </a:r>
            <a:r>
              <a:rPr lang="es-ES_tradnl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es-E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cdn.scratch.mit.edu/static/site/projects/thumbnails/87/196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8572560" cy="6536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262214" y="297389"/>
          <a:ext cx="6096000" cy="2988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32"/>
                <a:gridCol w="5619768"/>
              </a:tblGrid>
              <a:tr h="48886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dirty="0" err="1" smtClean="0">
                          <a:latin typeface="Arial" pitchFamily="34" charset="0"/>
                          <a:cs typeface="Arial" pitchFamily="34" charset="0"/>
                        </a:rPr>
                        <a:t>Affirmative</a:t>
                      </a:r>
                      <a:r>
                        <a:rPr lang="es-ES_tradnl" sz="1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_tradnl" sz="1800" dirty="0" err="1" smtClean="0">
                          <a:latin typeface="Arial" pitchFamily="34" charset="0"/>
                          <a:cs typeface="Arial" pitchFamily="34" charset="0"/>
                        </a:rPr>
                        <a:t>Sentences</a:t>
                      </a:r>
                      <a:endParaRPr lang="es-ES_tradnl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1.-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2.-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3.-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4.-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5.-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2262214" y="3654975"/>
          <a:ext cx="6096000" cy="2988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32"/>
                <a:gridCol w="5619768"/>
              </a:tblGrid>
              <a:tr h="48886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dirty="0" err="1" smtClean="0">
                          <a:latin typeface="Arial" pitchFamily="34" charset="0"/>
                          <a:cs typeface="Arial" pitchFamily="34" charset="0"/>
                        </a:rPr>
                        <a:t>Negative</a:t>
                      </a:r>
                      <a:r>
                        <a:rPr lang="es-ES_tradnl" sz="1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_tradnl" sz="1800" dirty="0" err="1" smtClean="0">
                          <a:latin typeface="Arial" pitchFamily="34" charset="0"/>
                          <a:cs typeface="Arial" pitchFamily="34" charset="0"/>
                        </a:rPr>
                        <a:t>Sentences</a:t>
                      </a:r>
                      <a:endParaRPr lang="es-ES_tradnl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1.-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2.-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3.-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4.-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latin typeface="Arial" pitchFamily="34" charset="0"/>
                          <a:cs typeface="Arial" pitchFamily="34" charset="0"/>
                        </a:rPr>
                        <a:t>5.-</a:t>
                      </a:r>
                    </a:p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1406" y="1438335"/>
            <a:ext cx="21431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Write</a:t>
            </a:r>
            <a:r>
              <a:rPr lang="es-ES_tradnl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10 </a:t>
            </a:r>
            <a:r>
              <a:rPr lang="es-ES_tradnl" sz="3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sentences</a:t>
            </a:r>
            <a:r>
              <a:rPr lang="es-ES_tradnl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3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about</a:t>
            </a:r>
            <a:r>
              <a:rPr lang="es-ES_tradnl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3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</a:t>
            </a:r>
            <a:endParaRPr lang="es-ES_tradnl" sz="3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sz="3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previous</a:t>
            </a:r>
            <a:r>
              <a:rPr lang="es-ES_tradnl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3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picture</a:t>
            </a:r>
            <a:r>
              <a:rPr lang="es-ES_tradnl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es-E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126</Words>
  <Application>Microsoft Office PowerPoint</Application>
  <PresentationFormat>Presentación en pantalla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alejandra</cp:lastModifiedBy>
  <cp:revision>2</cp:revision>
  <dcterms:created xsi:type="dcterms:W3CDTF">2014-04-21T22:23:30Z</dcterms:created>
  <dcterms:modified xsi:type="dcterms:W3CDTF">2014-04-21T22:36:46Z</dcterms:modified>
</cp:coreProperties>
</file>