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56" r:id="rId6"/>
    <p:sldId id="257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6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223A-CEE0-4218-A29B-8250A0BB19B1}" type="datetimeFigureOut">
              <a:rPr lang="es-ES" smtClean="0"/>
              <a:pPr/>
              <a:t>02/09/2014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223A-CEE0-4218-A29B-8250A0BB19B1}" type="datetimeFigureOut">
              <a:rPr lang="es-ES" smtClean="0"/>
              <a:pPr/>
              <a:t>02/09/2014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223A-CEE0-4218-A29B-8250A0BB19B1}" type="datetimeFigureOut">
              <a:rPr lang="es-ES" smtClean="0"/>
              <a:pPr/>
              <a:t>02/09/2014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223A-CEE0-4218-A29B-8250A0BB19B1}" type="datetimeFigureOut">
              <a:rPr lang="es-ES" smtClean="0"/>
              <a:pPr/>
              <a:t>02/09/2014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223A-CEE0-4218-A29B-8250A0BB19B1}" type="datetimeFigureOut">
              <a:rPr lang="es-ES" smtClean="0"/>
              <a:pPr/>
              <a:t>02/09/2014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223A-CEE0-4218-A29B-8250A0BB19B1}" type="datetimeFigureOut">
              <a:rPr lang="es-ES" smtClean="0"/>
              <a:pPr/>
              <a:t>02/09/2014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223A-CEE0-4218-A29B-8250A0BB19B1}" type="datetimeFigureOut">
              <a:rPr lang="es-ES" smtClean="0"/>
              <a:pPr/>
              <a:t>02/09/2014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223A-CEE0-4218-A29B-8250A0BB19B1}" type="datetimeFigureOut">
              <a:rPr lang="es-ES" smtClean="0"/>
              <a:pPr/>
              <a:t>02/09/2014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223A-CEE0-4218-A29B-8250A0BB19B1}" type="datetimeFigureOut">
              <a:rPr lang="es-ES" smtClean="0"/>
              <a:pPr/>
              <a:t>02/09/2014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223A-CEE0-4218-A29B-8250A0BB19B1}" type="datetimeFigureOut">
              <a:rPr lang="es-ES" smtClean="0"/>
              <a:pPr/>
              <a:t>02/09/2014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223A-CEE0-4218-A29B-8250A0BB19B1}" type="datetimeFigureOut">
              <a:rPr lang="es-ES" smtClean="0"/>
              <a:pPr/>
              <a:t>02/09/2014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E223A-CEE0-4218-A29B-8250A0BB19B1}" type="datetimeFigureOut">
              <a:rPr lang="es-ES" smtClean="0"/>
              <a:pPr/>
              <a:t>02/09/2014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2A646-D6C4-44DA-BCAB-D2637E13947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etter-english.com/grammar/mustnt.htm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usyteacher.org/uploads/posts/2014-04/1398762366_the-modal-verbs-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096" y="142876"/>
            <a:ext cx="8620184" cy="6643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4.bp.blogspot.com/-FLOk6NhEUMU/UYu4PWbFwvI/AAAAAAAAAO0/aF_0_LhdPOM/s1600/modal.verbs.jpg"/>
          <p:cNvPicPr>
            <a:picLocks noChangeAspect="1" noChangeArrowheads="1"/>
          </p:cNvPicPr>
          <p:nvPr/>
        </p:nvPicPr>
        <p:blipFill>
          <a:blip r:embed="rId2"/>
          <a:srcRect t="19565"/>
          <a:stretch>
            <a:fillRect/>
          </a:stretch>
        </p:blipFill>
        <p:spPr bwMode="auto">
          <a:xfrm>
            <a:off x="214282" y="285728"/>
            <a:ext cx="8619373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2.bp.blogspot.com/-MCOiyqOCjME/UykVelQK6aI/AAAAAAAAEd8/FIak1O67gmQ/s1600/snoopy-0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428736"/>
            <a:ext cx="3871903" cy="5214974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142844" y="1928802"/>
            <a:ext cx="50006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0000CC"/>
                </a:solidFill>
              </a:rPr>
              <a:t>You must write ten rules for your </a:t>
            </a:r>
            <a:r>
              <a:rPr lang="en-US" sz="3600" dirty="0" smtClean="0">
                <a:solidFill>
                  <a:srgbClr val="0000CC"/>
                </a:solidFill>
              </a:rPr>
              <a:t>Utopia (use 5 modal verbs).</a:t>
            </a:r>
            <a:endParaRPr lang="en-US" sz="3600" dirty="0" smtClean="0">
              <a:solidFill>
                <a:srgbClr val="0000CC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3600" dirty="0" smtClean="0">
              <a:solidFill>
                <a:srgbClr val="0000CC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0000CC"/>
                </a:solidFill>
              </a:rPr>
              <a:t>Place the rules on the wall and the class will vote for their favorite society.</a:t>
            </a:r>
            <a:endParaRPr lang="en-US" sz="3600" dirty="0">
              <a:solidFill>
                <a:srgbClr val="0000CC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-32" y="132686"/>
            <a:ext cx="907259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magine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the best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society to live in.</a:t>
            </a:r>
          </a:p>
          <a:p>
            <a:endParaRPr lang="en-US" sz="4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s2.hubimg.com/u/8013533_f260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B3B3B3"/>
              </a:clrFrom>
              <a:clrTo>
                <a:srgbClr val="B3B3B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1571612"/>
            <a:ext cx="3857652" cy="5072098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-32" y="132686"/>
            <a:ext cx="907259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magine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the worst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society to live in.</a:t>
            </a:r>
          </a:p>
          <a:p>
            <a:endParaRPr lang="en-US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85720" y="1785926"/>
            <a:ext cx="50006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You must write ten rules for your Utopia (use 5 modal verbs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).</a:t>
            </a:r>
            <a:endParaRPr lang="en-US" sz="3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3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Place the rules on the wall and the class will vote for their favorite society.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57158" y="357166"/>
            <a:ext cx="62150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2"/>
              </a:rPr>
              <a:t>http://www.better-english.com/grammar/mustnt.htm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285728"/>
            <a:ext cx="885828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mustn't / don't have to 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  Match the items on the right with the items on the left.</a:t>
            </a:r>
          </a:p>
          <a:p>
            <a:r>
              <a:rPr lang="en-US" sz="1400" dirty="0" smtClean="0"/>
              <a:t> </a:t>
            </a:r>
          </a:p>
          <a:p>
            <a:r>
              <a:rPr lang="en-US" sz="1400" dirty="0" smtClean="0"/>
              <a:t>It is forbidden. You ______ do that.		</a:t>
            </a:r>
          </a:p>
          <a:p>
            <a:r>
              <a:rPr lang="en-US" sz="1400" dirty="0" smtClean="0"/>
              <a:t>You ______ ask my permission. You can do what you want.		</a:t>
            </a:r>
          </a:p>
          <a:p>
            <a:r>
              <a:rPr lang="en-US" sz="1400" dirty="0" smtClean="0"/>
              <a:t>You ______ speak to the driver when the bus is moving. It's dangerous.		</a:t>
            </a:r>
          </a:p>
          <a:p>
            <a:r>
              <a:rPr lang="en-US" sz="1400" dirty="0" smtClean="0"/>
              <a:t>Help yourself to anything you want. You ______ ask.		</a:t>
            </a:r>
          </a:p>
          <a:p>
            <a:r>
              <a:rPr lang="en-US" sz="1400" dirty="0" smtClean="0"/>
              <a:t>You ______ park here. There is a double yellow line.		</a:t>
            </a:r>
          </a:p>
          <a:p>
            <a:r>
              <a:rPr lang="en-US" sz="1400" dirty="0" smtClean="0"/>
              <a:t>Pay me back when you can. You ______ do it immediately.		</a:t>
            </a:r>
          </a:p>
          <a:p>
            <a:r>
              <a:rPr lang="en-US" sz="1400" dirty="0" smtClean="0"/>
              <a:t>It's optional. We ______ to go if you don't want to.		</a:t>
            </a:r>
          </a:p>
          <a:p>
            <a:r>
              <a:rPr lang="en-US" sz="1400" dirty="0" smtClean="0"/>
              <a:t>I'll tell you a secret. You ______ tell anybody else. Promise?		</a:t>
            </a:r>
          </a:p>
          <a:p>
            <a:r>
              <a:rPr lang="en-US" sz="1400" dirty="0" smtClean="0"/>
              <a:t>Whatever you do, you ______ click with the right mouse button or the program will crash.		</a:t>
            </a:r>
          </a:p>
          <a:p>
            <a:r>
              <a:rPr lang="en-US" sz="1400" dirty="0" smtClean="0"/>
              <a:t>Be on time. You ______ be late or we will leave without you.		</a:t>
            </a:r>
          </a:p>
          <a:p>
            <a:r>
              <a:rPr lang="en-US" sz="1400" dirty="0" smtClean="0"/>
              <a:t>He's a millionaire. He ______ work but he does because he enjoys it.		</a:t>
            </a:r>
          </a:p>
          <a:p>
            <a:r>
              <a:rPr lang="en-US" sz="1400" dirty="0" smtClean="0"/>
              <a:t>I like Saturdays because I ______ go to work.		</a:t>
            </a:r>
          </a:p>
          <a:p>
            <a:r>
              <a:rPr lang="en-US" sz="1400" dirty="0" smtClean="0"/>
              <a:t>This is very important. You ______ forget what I said.		</a:t>
            </a:r>
          </a:p>
          <a:p>
            <a:r>
              <a:rPr lang="en-US" sz="1400" dirty="0" smtClean="0"/>
              <a:t>It's very </a:t>
            </a:r>
            <a:r>
              <a:rPr lang="en-US" sz="1400" dirty="0" err="1" smtClean="0"/>
              <a:t>infomal</a:t>
            </a:r>
            <a:r>
              <a:rPr lang="en-US" sz="1400" dirty="0" smtClean="0"/>
              <a:t> here. You ______ wear a tie unless you want to.		</a:t>
            </a:r>
          </a:p>
          <a:p>
            <a:r>
              <a:rPr lang="en-US" sz="1400" dirty="0" smtClean="0"/>
              <a:t>The train is direct. You ______ change trains.		</a:t>
            </a:r>
          </a:p>
          <a:p>
            <a:r>
              <a:rPr lang="en-US" sz="1400" dirty="0" smtClean="0"/>
              <a:t>In boxing, you ______ hit your opponent below the belt.		</a:t>
            </a:r>
          </a:p>
          <a:p>
            <a:r>
              <a:rPr lang="en-US" sz="1400" dirty="0" smtClean="0"/>
              <a:t>I ______ wear a suit at work on Fridays. It's 'dressing down day".		</a:t>
            </a:r>
          </a:p>
          <a:p>
            <a:r>
              <a:rPr lang="en-US" sz="1400" dirty="0" smtClean="0"/>
              <a:t>In athletics, you ______ start before the gun is fired.		</a:t>
            </a:r>
          </a:p>
          <a:p>
            <a:r>
              <a:rPr lang="en-US" sz="1400" dirty="0" smtClean="0"/>
              <a:t>In bridge, you ______ look at other people's cards.		</a:t>
            </a:r>
          </a:p>
          <a:p>
            <a:r>
              <a:rPr lang="en-US" sz="1400" dirty="0" smtClean="0"/>
              <a:t>You ______ be mad to work here but it helps.		</a:t>
            </a:r>
          </a:p>
          <a:p>
            <a:r>
              <a:rPr lang="en-US" sz="1400" dirty="0" smtClean="0"/>
              <a:t> Your score is </a:t>
            </a:r>
            <a:endParaRPr lang="es-E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108</Words>
  <Application>Microsoft Office PowerPoint</Application>
  <PresentationFormat>Presentación en pantalla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alejandra</cp:lastModifiedBy>
  <cp:revision>5</cp:revision>
  <dcterms:created xsi:type="dcterms:W3CDTF">2014-09-02T18:03:57Z</dcterms:created>
  <dcterms:modified xsi:type="dcterms:W3CDTF">2014-09-03T02:30:22Z</dcterms:modified>
</cp:coreProperties>
</file>