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70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17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40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3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71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13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552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177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030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66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63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7C70-1560-4C74-8ED0-65EF919A45E5}" type="datetimeFigureOut">
              <a:rPr lang="es-MX" smtClean="0"/>
              <a:t>01/05/2015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635C3-8501-46FB-AA23-71764401C7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38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7504" y="1268760"/>
            <a:ext cx="878497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251520" y="332656"/>
            <a:ext cx="864096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Past Perfect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</a:p>
          <a:p>
            <a:r>
              <a:rPr lang="en-US" dirty="0" smtClean="0"/>
              <a:t> FORM </a:t>
            </a:r>
          </a:p>
          <a:p>
            <a:endParaRPr lang="en-US" dirty="0" smtClean="0"/>
          </a:p>
          <a:p>
            <a:r>
              <a:rPr lang="en-US" dirty="0" smtClean="0"/>
              <a:t>Subject + [Auxiliary : </a:t>
            </a:r>
            <a:r>
              <a:rPr lang="en-US" b="1" i="1" u="sng" dirty="0" smtClean="0"/>
              <a:t>had</a:t>
            </a:r>
            <a:r>
              <a:rPr lang="en-US" dirty="0" smtClean="0"/>
              <a:t> (</a:t>
            </a:r>
            <a:r>
              <a:rPr lang="en-US" dirty="0" err="1" smtClean="0"/>
              <a:t>había</a:t>
            </a:r>
            <a:r>
              <a:rPr lang="en-US" dirty="0" smtClean="0"/>
              <a:t>) + past participle] </a:t>
            </a:r>
          </a:p>
          <a:p>
            <a:endParaRPr lang="en-US" dirty="0"/>
          </a:p>
          <a:p>
            <a:r>
              <a:rPr lang="en-US" dirty="0" smtClean="0"/>
              <a:t>*The Past Perfect expresses the idea that something occurred before another action in the past. It can also show that something happened before a specific time in the past.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• (+) </a:t>
            </a:r>
            <a:r>
              <a:rPr lang="en-US" u="sng" dirty="0" smtClean="0"/>
              <a:t>You</a:t>
            </a:r>
            <a:r>
              <a:rPr lang="en-US" dirty="0" smtClean="0"/>
              <a:t> had </a:t>
            </a:r>
            <a:r>
              <a:rPr lang="en-US" u="sng" dirty="0" smtClean="0"/>
              <a:t>studied</a:t>
            </a:r>
            <a:r>
              <a:rPr lang="en-US" dirty="0" smtClean="0"/>
              <a:t> English before you moved to New York. </a:t>
            </a:r>
          </a:p>
          <a:p>
            <a:r>
              <a:rPr lang="en-US" dirty="0" smtClean="0"/>
              <a:t>•yes / no ? </a:t>
            </a:r>
            <a:r>
              <a:rPr lang="en-US" u="sng" dirty="0" smtClean="0"/>
              <a:t>Had </a:t>
            </a:r>
            <a:r>
              <a:rPr lang="en-US" dirty="0" smtClean="0"/>
              <a:t>you </a:t>
            </a:r>
            <a:r>
              <a:rPr lang="en-US" u="sng" dirty="0" smtClean="0"/>
              <a:t>studied </a:t>
            </a:r>
            <a:r>
              <a:rPr lang="en-US" dirty="0" smtClean="0"/>
              <a:t>English before you moved to New York?</a:t>
            </a:r>
          </a:p>
          <a:p>
            <a:r>
              <a:rPr lang="en-US" dirty="0" smtClean="0"/>
              <a:t>• (-) You </a:t>
            </a:r>
            <a:r>
              <a:rPr lang="en-US" u="sng" dirty="0" smtClean="0"/>
              <a:t>had not studied </a:t>
            </a:r>
            <a:r>
              <a:rPr lang="en-US" dirty="0" smtClean="0"/>
              <a:t>English before you moved to New York.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7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1130525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47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" y="0"/>
            <a:ext cx="903648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774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4</cp:revision>
  <dcterms:created xsi:type="dcterms:W3CDTF">2015-05-01T20:14:15Z</dcterms:created>
  <dcterms:modified xsi:type="dcterms:W3CDTF">2015-05-01T20:30:10Z</dcterms:modified>
</cp:coreProperties>
</file>