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33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83EB-B38A-4418-AEFE-11A779D7CBC8}" type="datetimeFigureOut">
              <a:rPr lang="es-MX" smtClean="0"/>
              <a:pPr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AFE3F-DAA9-477A-A66F-BD1B43A76EF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nm0NotMNf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anguageguide.org/anglais/vocabulaire/paysag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englishexercises.org/makeagame/my_documents/my_pictures/gallery/l/l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0"/>
            <a:ext cx="7848872" cy="572559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83568" y="332656"/>
            <a:ext cx="46907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MEET THE NATURE…..</a:t>
            </a:r>
            <a:endParaRPr lang="es-MX" sz="32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9592" y="1384320"/>
            <a:ext cx="540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>
                <a:solidFill>
                  <a:srgbClr val="006600"/>
                </a:solidFill>
                <a:latin typeface="Segoe Script" pitchFamily="34" charset="0"/>
                <a:cs typeface="Arial" pitchFamily="34" charset="0"/>
              </a:rPr>
              <a:t>Geographical</a:t>
            </a:r>
            <a:r>
              <a:rPr lang="es-MX" sz="2800" b="1" dirty="0" smtClean="0">
                <a:solidFill>
                  <a:srgbClr val="006600"/>
                </a:solidFill>
                <a:latin typeface="Segoe Script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solidFill>
                  <a:srgbClr val="006600"/>
                </a:solidFill>
                <a:latin typeface="Segoe Script" pitchFamily="34" charset="0"/>
                <a:cs typeface="Arial" pitchFamily="34" charset="0"/>
              </a:rPr>
              <a:t>features</a:t>
            </a:r>
            <a:r>
              <a:rPr lang="es-MX" sz="2800" b="1" dirty="0" smtClean="0">
                <a:solidFill>
                  <a:srgbClr val="006600"/>
                </a:solidFill>
                <a:latin typeface="Segoe Script" pitchFamily="34" charset="0"/>
                <a:cs typeface="Arial" pitchFamily="34" charset="0"/>
              </a:rPr>
              <a:t>…. </a:t>
            </a:r>
          </a:p>
          <a:p>
            <a:endParaRPr lang="es-MX" sz="2400" b="1" dirty="0">
              <a:solidFill>
                <a:srgbClr val="006600"/>
              </a:solidFill>
              <a:latin typeface="Segoe Script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575706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vocabulary</a:t>
            </a:r>
            <a:r>
              <a:rPr lang="es-MX" dirty="0" smtClean="0"/>
              <a:t> </a:t>
            </a:r>
            <a:r>
              <a:rPr lang="es-MX" dirty="0" err="1" smtClean="0"/>
              <a:t>explanation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https</a:t>
            </a:r>
            <a:r>
              <a:rPr lang="es-MX" dirty="0" smtClean="0">
                <a:hlinkClick r:id="rId3"/>
              </a:rPr>
              <a:t>://</a:t>
            </a:r>
            <a:r>
              <a:rPr lang="es-MX" dirty="0" smtClean="0">
                <a:hlinkClick r:id="rId3"/>
              </a:rPr>
              <a:t>www.youtube.com/watch?v=3nm0NotMNfI</a:t>
            </a:r>
            <a:endParaRPr lang="es-MX" dirty="0" smtClean="0"/>
          </a:p>
          <a:p>
            <a:r>
              <a:rPr lang="es-MX" dirty="0" smtClean="0">
                <a:hlinkClick r:id="rId4"/>
              </a:rPr>
              <a:t>http://www.languageguide.org/anglais/vocabulaire/paysage</a:t>
            </a:r>
            <a:r>
              <a:rPr lang="es-MX" dirty="0" smtClean="0">
                <a:hlinkClick r:id="rId4"/>
              </a:rPr>
              <a:t>/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4039940" y="478413"/>
            <a:ext cx="5076056" cy="6129391"/>
            <a:chOff x="4067944" y="334397"/>
            <a:chExt cx="5076056" cy="6129391"/>
          </a:xfrm>
        </p:grpSpPr>
        <p:sp>
          <p:nvSpPr>
            <p:cNvPr id="2" name="1 Rectángulo"/>
            <p:cNvSpPr/>
            <p:nvPr/>
          </p:nvSpPr>
          <p:spPr>
            <a:xfrm>
              <a:off x="4067944" y="334397"/>
              <a:ext cx="489654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Arial" pitchFamily="34" charset="0"/>
                  <a:cs typeface="Arial" pitchFamily="34" charset="0"/>
                </a:rPr>
                <a:t>is a landform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made from rocks and earth usually have peak shape.</a:t>
              </a:r>
              <a:endParaRPr lang="es-MX" sz="16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3 Rectángulo"/>
            <p:cNvSpPr/>
            <p:nvPr/>
          </p:nvSpPr>
          <p:spPr>
            <a:xfrm>
              <a:off x="4067944" y="1412776"/>
              <a:ext cx="46805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is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a vertical, or near vertical, rock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exposure, are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common on 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coasts or along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 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rivers.</a:t>
              </a:r>
              <a:endParaRPr lang="es-MX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4 Rectángulo"/>
            <p:cNvSpPr/>
            <p:nvPr/>
          </p:nvSpPr>
          <p:spPr>
            <a:xfrm>
              <a:off x="4067944" y="2556193"/>
              <a:ext cx="50760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Arial" pitchFamily="34" charset="0"/>
                  <a:cs typeface="Arial" pitchFamily="34" charset="0"/>
                </a:rPr>
                <a:t>are openings in the Earth’s surface. When they are active they can let ash, gas and hot magma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escapes.</a:t>
              </a:r>
              <a:endParaRPr lang="es-MX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4067944" y="3717032"/>
              <a:ext cx="4572000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is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a river or other body of water's steep fall over a rocky ledge into a plunge pool below. </a:t>
              </a:r>
              <a:endParaRPr lang="es-MX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067944" y="4726885"/>
              <a:ext cx="4572000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are home to a wide range of wild plants and  animals.</a:t>
              </a:r>
              <a:endParaRPr lang="es-MX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104456" y="5879013"/>
              <a:ext cx="4572000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It is a V-shaped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 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depression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 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generally between two ranges of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hills.</a:t>
              </a:r>
              <a:endParaRPr lang="es-MX" sz="16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050" name="Picture 2" descr="http://www.scienceclarified.com/photos/valley-29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540" y="2492896"/>
            <a:ext cx="1656184" cy="1008112"/>
          </a:xfrm>
          <a:prstGeom prst="rect">
            <a:avLst/>
          </a:prstGeom>
          <a:noFill/>
        </p:spPr>
      </p:pic>
      <p:pic>
        <p:nvPicPr>
          <p:cNvPr id="2052" name="Picture 4" descr="http://www.w8themes.com/wp-content/uploads/2013/09/Waterfall-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540" y="4653136"/>
            <a:ext cx="1620575" cy="1080120"/>
          </a:xfrm>
          <a:prstGeom prst="rect">
            <a:avLst/>
          </a:prstGeom>
          <a:noFill/>
        </p:spPr>
      </p:pic>
      <p:pic>
        <p:nvPicPr>
          <p:cNvPr id="2054" name="Picture 6" descr="http://www.extinctiontheory.com/wp-content/uploads/2013/05/volcanic-erup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9540" y="310030"/>
            <a:ext cx="1656184" cy="958730"/>
          </a:xfrm>
          <a:prstGeom prst="rect">
            <a:avLst/>
          </a:prstGeom>
          <a:noFill/>
        </p:spPr>
      </p:pic>
      <p:pic>
        <p:nvPicPr>
          <p:cNvPr id="2056" name="Picture 8" descr="http://www.puertorealweb.es/spip/IMG/jpg/Acantilados_de_Moh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9540" y="3573016"/>
            <a:ext cx="1656183" cy="1008112"/>
          </a:xfrm>
          <a:prstGeom prst="rect">
            <a:avLst/>
          </a:prstGeom>
          <a:noFill/>
        </p:spPr>
      </p:pic>
      <p:pic>
        <p:nvPicPr>
          <p:cNvPr id="2060" name="Picture 12" descr="http://mariposajunglelodge.com/images/bg-pag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9540" y="1340768"/>
            <a:ext cx="1656184" cy="1008112"/>
          </a:xfrm>
          <a:prstGeom prst="rect">
            <a:avLst/>
          </a:prstGeom>
          <a:noFill/>
        </p:spPr>
      </p:pic>
      <p:pic>
        <p:nvPicPr>
          <p:cNvPr id="2062" name="Picture 14" descr="http://static.bbc.co.uk/earthscience/images/ic/640x360/surface_and_interior/mountain_format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7542" y="5805264"/>
            <a:ext cx="1648182" cy="1008112"/>
          </a:xfrm>
          <a:prstGeom prst="rect">
            <a:avLst/>
          </a:prstGeom>
          <a:noFill/>
        </p:spPr>
      </p:pic>
      <p:sp>
        <p:nvSpPr>
          <p:cNvPr id="16" name="15 Rectángulo"/>
          <p:cNvSpPr/>
          <p:nvPr/>
        </p:nvSpPr>
        <p:spPr>
          <a:xfrm>
            <a:off x="2771800" y="0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Match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picture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correct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description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excercise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below</a:t>
            </a:r>
            <a:r>
              <a:rPr lang="es-MX" sz="16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6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111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12</cp:revision>
  <dcterms:created xsi:type="dcterms:W3CDTF">2014-09-24T01:37:50Z</dcterms:created>
  <dcterms:modified xsi:type="dcterms:W3CDTF">2015-05-05T23:23:36Z</dcterms:modified>
</cp:coreProperties>
</file>