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647A-9BC2-4EB5-ADC5-47B20B93D394}" type="datetimeFigureOut">
              <a:rPr lang="es-MX" smtClean="0"/>
              <a:pPr/>
              <a:t>27/04/2015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A4D1-3E91-4ED4-B353-304FAF4BE2A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747" t="8485" r="76750" b="83640"/>
          <a:stretch>
            <a:fillRect/>
          </a:stretch>
        </p:blipFill>
        <p:spPr bwMode="auto">
          <a:xfrm>
            <a:off x="323528" y="44624"/>
            <a:ext cx="22682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13579" r="11610" b="13579"/>
          <a:stretch>
            <a:fillRect/>
          </a:stretch>
        </p:blipFill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6360" r="9567" b="19657"/>
          <a:stretch>
            <a:fillRect/>
          </a:stretch>
        </p:blipFill>
        <p:spPr bwMode="auto">
          <a:xfrm>
            <a:off x="107504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2422" r="4399" b="16704"/>
          <a:stretch>
            <a:fillRect/>
          </a:stretch>
        </p:blipFill>
        <p:spPr bwMode="auto">
          <a:xfrm>
            <a:off x="107504" y="72008"/>
            <a:ext cx="892899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3407" r="2923" b="24346"/>
          <a:stretch>
            <a:fillRect/>
          </a:stretch>
        </p:blipFill>
        <p:spPr bwMode="auto">
          <a:xfrm>
            <a:off x="323528" y="188640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4</cp:revision>
  <dcterms:created xsi:type="dcterms:W3CDTF">2015-04-25T22:47:21Z</dcterms:created>
  <dcterms:modified xsi:type="dcterms:W3CDTF">2015-04-27T23:11:17Z</dcterms:modified>
</cp:coreProperties>
</file>