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67" r:id="rId4"/>
    <p:sldId id="266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56" r:id="rId14"/>
    <p:sldId id="257" r:id="rId15"/>
    <p:sldId id="258" r:id="rId16"/>
    <p:sldId id="259" r:id="rId17"/>
    <p:sldId id="260" r:id="rId18"/>
    <p:sldId id="261" r:id="rId19"/>
    <p:sldId id="262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43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11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7FD475-2A5E-4BCB-9B47-BF1FC30352B8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16BF4711-4427-49C3-B17B-C2C14EABF8C6}">
      <dgm:prSet phldrT="[Texto]" custT="1"/>
      <dgm:spPr/>
      <dgm:t>
        <a:bodyPr/>
        <a:lstStyle/>
        <a:p>
          <a:r>
            <a:rPr lang="es-MX" sz="3200" b="1" dirty="0" smtClean="0">
              <a:latin typeface="Century Gothic" pitchFamily="34" charset="0"/>
            </a:rPr>
            <a:t>Proyecto educativo</a:t>
          </a:r>
          <a:endParaRPr lang="es-MX" sz="3200" b="1" dirty="0">
            <a:latin typeface="Century Gothic" pitchFamily="34" charset="0"/>
          </a:endParaRPr>
        </a:p>
      </dgm:t>
    </dgm:pt>
    <dgm:pt modelId="{C0FB0447-FFEB-4E8B-8CD1-2649ACFE8C19}" type="parTrans" cxnId="{FB2CFB10-AB74-4DC6-BF3A-BBA0CA1616CA}">
      <dgm:prSet/>
      <dgm:spPr/>
      <dgm:t>
        <a:bodyPr/>
        <a:lstStyle/>
        <a:p>
          <a:endParaRPr lang="es-MX"/>
        </a:p>
      </dgm:t>
    </dgm:pt>
    <dgm:pt modelId="{9F4B98ED-130D-4608-8AC5-1C10082BCF42}" type="sibTrans" cxnId="{FB2CFB10-AB74-4DC6-BF3A-BBA0CA1616CA}">
      <dgm:prSet/>
      <dgm:spPr/>
      <dgm:t>
        <a:bodyPr/>
        <a:lstStyle/>
        <a:p>
          <a:endParaRPr lang="es-MX"/>
        </a:p>
      </dgm:t>
    </dgm:pt>
    <dgm:pt modelId="{B86E3FCE-2FDE-42B8-BE19-67674070A63D}">
      <dgm:prSet phldrT="[Texto]" custT="1"/>
      <dgm:spPr/>
      <dgm:t>
        <a:bodyPr/>
        <a:lstStyle/>
        <a:p>
          <a:r>
            <a:rPr lang="es-MX" sz="2600" dirty="0" smtClean="0">
              <a:solidFill>
                <a:schemeClr val="tx1"/>
              </a:solidFill>
              <a:latin typeface="Century Gothic" pitchFamily="34" charset="0"/>
            </a:rPr>
            <a:t>Conjunto de intervenciones y recursos de la escuela</a:t>
          </a:r>
          <a:endParaRPr lang="es-MX" sz="2600" dirty="0">
            <a:solidFill>
              <a:schemeClr val="tx1"/>
            </a:solidFill>
            <a:latin typeface="Century Gothic" pitchFamily="34" charset="0"/>
          </a:endParaRPr>
        </a:p>
      </dgm:t>
    </dgm:pt>
    <dgm:pt modelId="{9D63D97B-BAA4-4E99-9561-F0F94AE7346E}" type="parTrans" cxnId="{F5479CC5-FC39-4F0D-949E-831F07295C15}">
      <dgm:prSet/>
      <dgm:spPr/>
      <dgm:t>
        <a:bodyPr/>
        <a:lstStyle/>
        <a:p>
          <a:endParaRPr lang="es-MX"/>
        </a:p>
      </dgm:t>
    </dgm:pt>
    <dgm:pt modelId="{9C7537F8-4440-4E5E-BD13-F9EF28098218}" type="sibTrans" cxnId="{F5479CC5-FC39-4F0D-949E-831F07295C15}">
      <dgm:prSet/>
      <dgm:spPr/>
      <dgm:t>
        <a:bodyPr/>
        <a:lstStyle/>
        <a:p>
          <a:endParaRPr lang="es-MX"/>
        </a:p>
      </dgm:t>
    </dgm:pt>
    <dgm:pt modelId="{9DE903CC-BA83-4BDB-94B8-9196D02E881F}">
      <dgm:prSet phldrT="[Texto]" custT="1"/>
      <dgm:spPr/>
      <dgm:t>
        <a:bodyPr/>
        <a:lstStyle/>
        <a:p>
          <a:r>
            <a:rPr lang="es-MX" sz="2300" dirty="0" smtClean="0">
              <a:solidFill>
                <a:schemeClr val="tx1"/>
              </a:solidFill>
              <a:latin typeface="Century Gothic" pitchFamily="34" charset="0"/>
            </a:rPr>
            <a:t>Tomando en cuenta fines y el cumplimiento de cierta misión.</a:t>
          </a:r>
          <a:endParaRPr lang="es-MX" sz="2300" dirty="0">
            <a:solidFill>
              <a:schemeClr val="tx1"/>
            </a:solidFill>
            <a:latin typeface="Century Gothic" pitchFamily="34" charset="0"/>
          </a:endParaRPr>
        </a:p>
      </dgm:t>
    </dgm:pt>
    <dgm:pt modelId="{968DEE35-6DC1-47E8-812B-300374154254}" type="parTrans" cxnId="{32EB1123-3F7E-41C7-B4EB-5FB9552A6316}">
      <dgm:prSet/>
      <dgm:spPr/>
      <dgm:t>
        <a:bodyPr/>
        <a:lstStyle/>
        <a:p>
          <a:endParaRPr lang="es-MX"/>
        </a:p>
      </dgm:t>
    </dgm:pt>
    <dgm:pt modelId="{70F76E2A-E28D-4D41-88CC-1F5B9C71CC65}" type="sibTrans" cxnId="{32EB1123-3F7E-41C7-B4EB-5FB9552A6316}">
      <dgm:prSet/>
      <dgm:spPr/>
      <dgm:t>
        <a:bodyPr/>
        <a:lstStyle/>
        <a:p>
          <a:endParaRPr lang="es-MX"/>
        </a:p>
      </dgm:t>
    </dgm:pt>
    <dgm:pt modelId="{A40D1A59-BB07-4DD3-ADEB-CD8F8A87C237}" type="pres">
      <dgm:prSet presAssocID="{1E7FD475-2A5E-4BCB-9B47-BF1FC30352B8}" presName="CompostProcess" presStyleCnt="0">
        <dgm:presLayoutVars>
          <dgm:dir/>
          <dgm:resizeHandles val="exact"/>
        </dgm:presLayoutVars>
      </dgm:prSet>
      <dgm:spPr/>
    </dgm:pt>
    <dgm:pt modelId="{FADCB06C-37BD-4982-A057-40FEFD6F14F2}" type="pres">
      <dgm:prSet presAssocID="{1E7FD475-2A5E-4BCB-9B47-BF1FC30352B8}" presName="arrow" presStyleLbl="bgShp" presStyleIdx="0" presStyleCnt="1"/>
      <dgm:spPr/>
    </dgm:pt>
    <dgm:pt modelId="{99FDCD53-6616-468A-89E0-BD3A4658DC0F}" type="pres">
      <dgm:prSet presAssocID="{1E7FD475-2A5E-4BCB-9B47-BF1FC30352B8}" presName="linearProcess" presStyleCnt="0"/>
      <dgm:spPr/>
    </dgm:pt>
    <dgm:pt modelId="{2F0E509C-7DE7-4ADB-8DB3-6BDE747FC9CC}" type="pres">
      <dgm:prSet presAssocID="{16BF4711-4427-49C3-B17B-C2C14EABF8C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546570B-F48C-4683-B240-46C29A4D0A99}" type="pres">
      <dgm:prSet presAssocID="{9F4B98ED-130D-4608-8AC5-1C10082BCF42}" presName="sibTrans" presStyleCnt="0"/>
      <dgm:spPr/>
    </dgm:pt>
    <dgm:pt modelId="{45F5A7CE-9344-42C9-BC0A-0AD8A436E7FD}" type="pres">
      <dgm:prSet presAssocID="{B86E3FCE-2FDE-42B8-BE19-67674070A63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70120CC-38BC-4CE6-B779-B66723EBC699}" type="pres">
      <dgm:prSet presAssocID="{9C7537F8-4440-4E5E-BD13-F9EF28098218}" presName="sibTrans" presStyleCnt="0"/>
      <dgm:spPr/>
    </dgm:pt>
    <dgm:pt modelId="{86D888A2-9740-4B07-B5C8-8789F5A0C852}" type="pres">
      <dgm:prSet presAssocID="{9DE903CC-BA83-4BDB-94B8-9196D02E881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5479CC5-FC39-4F0D-949E-831F07295C15}" srcId="{1E7FD475-2A5E-4BCB-9B47-BF1FC30352B8}" destId="{B86E3FCE-2FDE-42B8-BE19-67674070A63D}" srcOrd="1" destOrd="0" parTransId="{9D63D97B-BAA4-4E99-9561-F0F94AE7346E}" sibTransId="{9C7537F8-4440-4E5E-BD13-F9EF28098218}"/>
    <dgm:cxn modelId="{3ECDFD7B-619C-4BC5-832E-05E53077C967}" type="presOf" srcId="{B86E3FCE-2FDE-42B8-BE19-67674070A63D}" destId="{45F5A7CE-9344-42C9-BC0A-0AD8A436E7FD}" srcOrd="0" destOrd="0" presId="urn:microsoft.com/office/officeart/2005/8/layout/hProcess9"/>
    <dgm:cxn modelId="{FB2CFB10-AB74-4DC6-BF3A-BBA0CA1616CA}" srcId="{1E7FD475-2A5E-4BCB-9B47-BF1FC30352B8}" destId="{16BF4711-4427-49C3-B17B-C2C14EABF8C6}" srcOrd="0" destOrd="0" parTransId="{C0FB0447-FFEB-4E8B-8CD1-2649ACFE8C19}" sibTransId="{9F4B98ED-130D-4608-8AC5-1C10082BCF42}"/>
    <dgm:cxn modelId="{DF3FED3C-E8B2-4212-9845-5D16D770FAB6}" type="presOf" srcId="{16BF4711-4427-49C3-B17B-C2C14EABF8C6}" destId="{2F0E509C-7DE7-4ADB-8DB3-6BDE747FC9CC}" srcOrd="0" destOrd="0" presId="urn:microsoft.com/office/officeart/2005/8/layout/hProcess9"/>
    <dgm:cxn modelId="{32EB1123-3F7E-41C7-B4EB-5FB9552A6316}" srcId="{1E7FD475-2A5E-4BCB-9B47-BF1FC30352B8}" destId="{9DE903CC-BA83-4BDB-94B8-9196D02E881F}" srcOrd="2" destOrd="0" parTransId="{968DEE35-6DC1-47E8-812B-300374154254}" sibTransId="{70F76E2A-E28D-4D41-88CC-1F5B9C71CC65}"/>
    <dgm:cxn modelId="{889F22DF-21CC-4FA7-BC96-3942CFC8208A}" type="presOf" srcId="{1E7FD475-2A5E-4BCB-9B47-BF1FC30352B8}" destId="{A40D1A59-BB07-4DD3-ADEB-CD8F8A87C237}" srcOrd="0" destOrd="0" presId="urn:microsoft.com/office/officeart/2005/8/layout/hProcess9"/>
    <dgm:cxn modelId="{4DEF5A27-F4EE-4848-9B6D-8D809F783417}" type="presOf" srcId="{9DE903CC-BA83-4BDB-94B8-9196D02E881F}" destId="{86D888A2-9740-4B07-B5C8-8789F5A0C852}" srcOrd="0" destOrd="0" presId="urn:microsoft.com/office/officeart/2005/8/layout/hProcess9"/>
    <dgm:cxn modelId="{F1770E85-2202-4308-BFF5-EF774618CEEE}" type="presParOf" srcId="{A40D1A59-BB07-4DD3-ADEB-CD8F8A87C237}" destId="{FADCB06C-37BD-4982-A057-40FEFD6F14F2}" srcOrd="0" destOrd="0" presId="urn:microsoft.com/office/officeart/2005/8/layout/hProcess9"/>
    <dgm:cxn modelId="{E318B8A6-E901-4FC3-AE1E-8D00CF01B70F}" type="presParOf" srcId="{A40D1A59-BB07-4DD3-ADEB-CD8F8A87C237}" destId="{99FDCD53-6616-468A-89E0-BD3A4658DC0F}" srcOrd="1" destOrd="0" presId="urn:microsoft.com/office/officeart/2005/8/layout/hProcess9"/>
    <dgm:cxn modelId="{27C048BD-410E-41BF-A908-5A4B245A80CC}" type="presParOf" srcId="{99FDCD53-6616-468A-89E0-BD3A4658DC0F}" destId="{2F0E509C-7DE7-4ADB-8DB3-6BDE747FC9CC}" srcOrd="0" destOrd="0" presId="urn:microsoft.com/office/officeart/2005/8/layout/hProcess9"/>
    <dgm:cxn modelId="{60EADADD-3955-45CD-8903-C749CAA7A73E}" type="presParOf" srcId="{99FDCD53-6616-468A-89E0-BD3A4658DC0F}" destId="{9546570B-F48C-4683-B240-46C29A4D0A99}" srcOrd="1" destOrd="0" presId="urn:microsoft.com/office/officeart/2005/8/layout/hProcess9"/>
    <dgm:cxn modelId="{1B5416BE-0692-49CA-8F44-08EF1EBB1DF5}" type="presParOf" srcId="{99FDCD53-6616-468A-89E0-BD3A4658DC0F}" destId="{45F5A7CE-9344-42C9-BC0A-0AD8A436E7FD}" srcOrd="2" destOrd="0" presId="urn:microsoft.com/office/officeart/2005/8/layout/hProcess9"/>
    <dgm:cxn modelId="{8A709272-AB0A-42B9-8486-6B171C894BFF}" type="presParOf" srcId="{99FDCD53-6616-468A-89E0-BD3A4658DC0F}" destId="{270120CC-38BC-4CE6-B779-B66723EBC699}" srcOrd="3" destOrd="0" presId="urn:microsoft.com/office/officeart/2005/8/layout/hProcess9"/>
    <dgm:cxn modelId="{B451FBDE-1353-4E7F-AB7A-8950FAA21BA7}" type="presParOf" srcId="{99FDCD53-6616-468A-89E0-BD3A4658DC0F}" destId="{86D888A2-9740-4B07-B5C8-8789F5A0C85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A1C34D-6E01-4EF3-99FF-04658BEB48CB}" type="doc">
      <dgm:prSet loTypeId="urn:microsoft.com/office/officeart/2005/8/layout/bProcess4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F191E032-7B67-43A8-B322-9FA25BFFD461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  <a:latin typeface="Century Gothic" pitchFamily="34" charset="0"/>
            </a:rPr>
            <a:t>2. Coordinador y portavoz</a:t>
          </a:r>
          <a:endParaRPr lang="es-MX" dirty="0">
            <a:solidFill>
              <a:schemeClr val="tx1"/>
            </a:solidFill>
            <a:latin typeface="Century Gothic" pitchFamily="34" charset="0"/>
          </a:endParaRPr>
        </a:p>
      </dgm:t>
    </dgm:pt>
    <dgm:pt modelId="{D228A057-061F-4B99-9E24-1D54C48CA3EF}" type="parTrans" cxnId="{5DC4E7F8-602F-4AA8-AF45-200DE51333D4}">
      <dgm:prSet/>
      <dgm:spPr/>
      <dgm:t>
        <a:bodyPr/>
        <a:lstStyle/>
        <a:p>
          <a:endParaRPr lang="es-MX"/>
        </a:p>
      </dgm:t>
    </dgm:pt>
    <dgm:pt modelId="{31B3A179-4AEA-415B-9F2F-B0F5088FA2CC}" type="sibTrans" cxnId="{5DC4E7F8-602F-4AA8-AF45-200DE51333D4}">
      <dgm:prSet/>
      <dgm:spPr/>
      <dgm:t>
        <a:bodyPr/>
        <a:lstStyle/>
        <a:p>
          <a:endParaRPr lang="es-MX"/>
        </a:p>
      </dgm:t>
    </dgm:pt>
    <dgm:pt modelId="{57DD4E8D-7495-491B-91B6-65380CA5A193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  <a:latin typeface="Century Gothic" pitchFamily="34" charset="0"/>
            </a:rPr>
            <a:t>3. Selección de problema</a:t>
          </a:r>
          <a:endParaRPr lang="es-MX" dirty="0">
            <a:solidFill>
              <a:schemeClr val="tx1"/>
            </a:solidFill>
            <a:latin typeface="Century Gothic" pitchFamily="34" charset="0"/>
          </a:endParaRPr>
        </a:p>
      </dgm:t>
    </dgm:pt>
    <dgm:pt modelId="{2A0D8E7B-A8C6-49AB-9A22-DC5FB50CA5F9}" type="parTrans" cxnId="{94290CB6-DD2A-462F-9D63-BC5ADB7D9BC9}">
      <dgm:prSet/>
      <dgm:spPr/>
      <dgm:t>
        <a:bodyPr/>
        <a:lstStyle/>
        <a:p>
          <a:endParaRPr lang="es-MX"/>
        </a:p>
      </dgm:t>
    </dgm:pt>
    <dgm:pt modelId="{1B5E32E1-8B52-41A9-8DA8-2815DE62AAD0}" type="sibTrans" cxnId="{94290CB6-DD2A-462F-9D63-BC5ADB7D9BC9}">
      <dgm:prSet/>
      <dgm:spPr/>
      <dgm:t>
        <a:bodyPr/>
        <a:lstStyle/>
        <a:p>
          <a:endParaRPr lang="es-MX"/>
        </a:p>
      </dgm:t>
    </dgm:pt>
    <dgm:pt modelId="{6FBE3B5F-A206-4B7D-969C-228A20D9AEC1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  <a:latin typeface="Century Gothic" pitchFamily="34" charset="0"/>
            </a:rPr>
            <a:t>4. Se comparte con los demás lo que se sabe del problema</a:t>
          </a:r>
          <a:endParaRPr lang="es-MX" dirty="0">
            <a:solidFill>
              <a:schemeClr val="tx1"/>
            </a:solidFill>
            <a:latin typeface="Century Gothic" pitchFamily="34" charset="0"/>
          </a:endParaRPr>
        </a:p>
      </dgm:t>
    </dgm:pt>
    <dgm:pt modelId="{3CC432E1-A88F-4E60-919E-43354DECDC15}" type="parTrans" cxnId="{B8DAE150-A92B-4BBA-9196-09AB9DDECC4A}">
      <dgm:prSet/>
      <dgm:spPr/>
      <dgm:t>
        <a:bodyPr/>
        <a:lstStyle/>
        <a:p>
          <a:endParaRPr lang="es-MX"/>
        </a:p>
      </dgm:t>
    </dgm:pt>
    <dgm:pt modelId="{47810EB8-BA8B-4CED-AA2F-FC41FD80191B}" type="sibTrans" cxnId="{B8DAE150-A92B-4BBA-9196-09AB9DDECC4A}">
      <dgm:prSet/>
      <dgm:spPr/>
      <dgm:t>
        <a:bodyPr/>
        <a:lstStyle/>
        <a:p>
          <a:endParaRPr lang="es-MX"/>
        </a:p>
      </dgm:t>
    </dgm:pt>
    <dgm:pt modelId="{0B7A9474-80D8-462D-95ED-1D4504571D51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  <a:latin typeface="Century Gothic" pitchFamily="34" charset="0"/>
            </a:rPr>
            <a:t>5. Revisión de bibliografía</a:t>
          </a:r>
          <a:endParaRPr lang="es-MX" dirty="0">
            <a:solidFill>
              <a:schemeClr val="tx1"/>
            </a:solidFill>
            <a:latin typeface="Century Gothic" pitchFamily="34" charset="0"/>
          </a:endParaRPr>
        </a:p>
      </dgm:t>
    </dgm:pt>
    <dgm:pt modelId="{E62D856F-CF78-4A70-B8C4-4018031B0919}" type="parTrans" cxnId="{5ECA3FB3-AA65-4E3E-A4E4-7AAB197E9EB3}">
      <dgm:prSet/>
      <dgm:spPr/>
      <dgm:t>
        <a:bodyPr/>
        <a:lstStyle/>
        <a:p>
          <a:endParaRPr lang="es-MX"/>
        </a:p>
      </dgm:t>
    </dgm:pt>
    <dgm:pt modelId="{7F52109F-AD89-413F-9B6B-59F709944FE0}" type="sibTrans" cxnId="{5ECA3FB3-AA65-4E3E-A4E4-7AAB197E9EB3}">
      <dgm:prSet/>
      <dgm:spPr/>
      <dgm:t>
        <a:bodyPr/>
        <a:lstStyle/>
        <a:p>
          <a:endParaRPr lang="es-MX"/>
        </a:p>
      </dgm:t>
    </dgm:pt>
    <dgm:pt modelId="{0DFBAAD5-E32E-4127-9883-B958D9A28C7A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  <a:latin typeface="Century Gothic" pitchFamily="34" charset="0"/>
            </a:rPr>
            <a:t>6. Elaboración de plan de actividades</a:t>
          </a:r>
          <a:endParaRPr lang="es-MX" dirty="0">
            <a:solidFill>
              <a:schemeClr val="tx1"/>
            </a:solidFill>
            <a:latin typeface="Century Gothic" pitchFamily="34" charset="0"/>
          </a:endParaRPr>
        </a:p>
      </dgm:t>
    </dgm:pt>
    <dgm:pt modelId="{02D8EEC1-709A-4FD2-88E7-DF386D0BE998}" type="parTrans" cxnId="{181E337B-7171-444F-B739-EB127F97168E}">
      <dgm:prSet/>
      <dgm:spPr/>
      <dgm:t>
        <a:bodyPr/>
        <a:lstStyle/>
        <a:p>
          <a:endParaRPr lang="es-MX"/>
        </a:p>
      </dgm:t>
    </dgm:pt>
    <dgm:pt modelId="{73638654-BD20-46C0-96FC-23D9B3CD15FC}" type="sibTrans" cxnId="{181E337B-7171-444F-B739-EB127F97168E}">
      <dgm:prSet/>
      <dgm:spPr/>
      <dgm:t>
        <a:bodyPr/>
        <a:lstStyle/>
        <a:p>
          <a:endParaRPr lang="es-MX"/>
        </a:p>
      </dgm:t>
    </dgm:pt>
    <dgm:pt modelId="{C560769F-4BB2-40DE-9513-87595284C866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  <a:latin typeface="Century Gothic" pitchFamily="34" charset="0"/>
            </a:rPr>
            <a:t>7. Recogida de datos (hipótesis)</a:t>
          </a:r>
          <a:endParaRPr lang="es-MX" dirty="0">
            <a:solidFill>
              <a:schemeClr val="tx1"/>
            </a:solidFill>
            <a:latin typeface="Century Gothic" pitchFamily="34" charset="0"/>
          </a:endParaRPr>
        </a:p>
      </dgm:t>
    </dgm:pt>
    <dgm:pt modelId="{075756A3-C1CD-4999-9D63-5A78D8DD3C24}" type="parTrans" cxnId="{D16534F6-258D-4CA1-8A6D-4006C3E57B72}">
      <dgm:prSet/>
      <dgm:spPr/>
      <dgm:t>
        <a:bodyPr/>
        <a:lstStyle/>
        <a:p>
          <a:endParaRPr lang="es-MX"/>
        </a:p>
      </dgm:t>
    </dgm:pt>
    <dgm:pt modelId="{13063D39-FFDF-4908-9060-FCCF89D403C4}" type="sibTrans" cxnId="{D16534F6-258D-4CA1-8A6D-4006C3E57B72}">
      <dgm:prSet/>
      <dgm:spPr/>
      <dgm:t>
        <a:bodyPr/>
        <a:lstStyle/>
        <a:p>
          <a:endParaRPr lang="es-MX"/>
        </a:p>
      </dgm:t>
    </dgm:pt>
    <dgm:pt modelId="{65E880C4-52F0-4F92-9D51-CC5C0ED46E00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  <a:latin typeface="Century Gothic" pitchFamily="34" charset="0"/>
            </a:rPr>
            <a:t>8. Se analiza y categorizan los datos</a:t>
          </a:r>
          <a:endParaRPr lang="es-MX" dirty="0">
            <a:solidFill>
              <a:schemeClr val="tx1"/>
            </a:solidFill>
            <a:latin typeface="Century Gothic" pitchFamily="34" charset="0"/>
          </a:endParaRPr>
        </a:p>
      </dgm:t>
    </dgm:pt>
    <dgm:pt modelId="{DFE19B21-605A-4D7D-AD20-7C7468CC6F74}" type="parTrans" cxnId="{B8118660-71CF-44BE-A243-40E086D68667}">
      <dgm:prSet/>
      <dgm:spPr/>
      <dgm:t>
        <a:bodyPr/>
        <a:lstStyle/>
        <a:p>
          <a:endParaRPr lang="es-MX"/>
        </a:p>
      </dgm:t>
    </dgm:pt>
    <dgm:pt modelId="{52CB3181-1EEF-4BCD-869F-ED503B09378B}" type="sibTrans" cxnId="{B8118660-71CF-44BE-A243-40E086D68667}">
      <dgm:prSet/>
      <dgm:spPr/>
      <dgm:t>
        <a:bodyPr/>
        <a:lstStyle/>
        <a:p>
          <a:endParaRPr lang="es-MX"/>
        </a:p>
      </dgm:t>
    </dgm:pt>
    <dgm:pt modelId="{CD8A3183-70F4-44F9-A5DD-35C8794DCB01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  <a:latin typeface="Century Gothic" pitchFamily="34" charset="0"/>
            </a:rPr>
            <a:t>9. Conclusiones y exposición de resultados</a:t>
          </a:r>
          <a:endParaRPr lang="es-MX" dirty="0">
            <a:solidFill>
              <a:schemeClr val="tx1"/>
            </a:solidFill>
            <a:latin typeface="Century Gothic" pitchFamily="34" charset="0"/>
          </a:endParaRPr>
        </a:p>
      </dgm:t>
    </dgm:pt>
    <dgm:pt modelId="{01013A4D-565D-4202-8B75-4A3573E78811}" type="parTrans" cxnId="{827A32DA-03ED-413E-81E7-F3858AE8D424}">
      <dgm:prSet/>
      <dgm:spPr/>
      <dgm:t>
        <a:bodyPr/>
        <a:lstStyle/>
        <a:p>
          <a:endParaRPr lang="es-MX"/>
        </a:p>
      </dgm:t>
    </dgm:pt>
    <dgm:pt modelId="{5258C8E9-2AEC-4C1A-82D2-86B00F5C25B8}" type="sibTrans" cxnId="{827A32DA-03ED-413E-81E7-F3858AE8D424}">
      <dgm:prSet/>
      <dgm:spPr/>
      <dgm:t>
        <a:bodyPr/>
        <a:lstStyle/>
        <a:p>
          <a:endParaRPr lang="es-MX"/>
        </a:p>
      </dgm:t>
    </dgm:pt>
    <dgm:pt modelId="{53E4CC82-AEF1-4D70-81FC-96CBC473FAB6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  <a:latin typeface="Century Gothic" pitchFamily="34" charset="0"/>
            </a:rPr>
            <a:t>10. Se comparten los resultados</a:t>
          </a:r>
          <a:endParaRPr lang="es-MX" dirty="0">
            <a:solidFill>
              <a:schemeClr val="tx1"/>
            </a:solidFill>
            <a:latin typeface="Century Gothic" pitchFamily="34" charset="0"/>
          </a:endParaRPr>
        </a:p>
      </dgm:t>
    </dgm:pt>
    <dgm:pt modelId="{43EBD6B3-3881-4500-8E21-C7A1F4B72F85}" type="parTrans" cxnId="{D0F71B8F-03FE-41B7-A271-133184EC9573}">
      <dgm:prSet/>
      <dgm:spPr/>
      <dgm:t>
        <a:bodyPr/>
        <a:lstStyle/>
        <a:p>
          <a:endParaRPr lang="es-MX"/>
        </a:p>
      </dgm:t>
    </dgm:pt>
    <dgm:pt modelId="{2D0EB9F3-948B-4A70-AE6B-39940EE35246}" type="sibTrans" cxnId="{D0F71B8F-03FE-41B7-A271-133184EC9573}">
      <dgm:prSet/>
      <dgm:spPr/>
      <dgm:t>
        <a:bodyPr/>
        <a:lstStyle/>
        <a:p>
          <a:endParaRPr lang="es-MX"/>
        </a:p>
      </dgm:t>
    </dgm:pt>
    <dgm:pt modelId="{6DB60DCC-878A-4F4E-8BC1-B0E29EEAC4B0}" type="pres">
      <dgm:prSet presAssocID="{F9A1C34D-6E01-4EF3-99FF-04658BEB48CB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MX"/>
        </a:p>
      </dgm:t>
    </dgm:pt>
    <dgm:pt modelId="{4CF5B06B-6C7B-46EB-BC4B-3D7A3F348938}" type="pres">
      <dgm:prSet presAssocID="{F191E032-7B67-43A8-B322-9FA25BFFD461}" presName="compNode" presStyleCnt="0"/>
      <dgm:spPr/>
    </dgm:pt>
    <dgm:pt modelId="{F45B00DE-CC0B-403D-80D5-B7C6D42CE01A}" type="pres">
      <dgm:prSet presAssocID="{F191E032-7B67-43A8-B322-9FA25BFFD461}" presName="dummyConnPt" presStyleCnt="0"/>
      <dgm:spPr/>
    </dgm:pt>
    <dgm:pt modelId="{054EBC6B-3090-4A03-A40E-795DAF8E3B2B}" type="pres">
      <dgm:prSet presAssocID="{F191E032-7B67-43A8-B322-9FA25BFFD461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9C31FD7-4985-45D2-975A-CE34760DB229}" type="pres">
      <dgm:prSet presAssocID="{31B3A179-4AEA-415B-9F2F-B0F5088FA2CC}" presName="sibTrans" presStyleLbl="bgSibTrans2D1" presStyleIdx="0" presStyleCnt="8"/>
      <dgm:spPr/>
      <dgm:t>
        <a:bodyPr/>
        <a:lstStyle/>
        <a:p>
          <a:endParaRPr lang="es-MX"/>
        </a:p>
      </dgm:t>
    </dgm:pt>
    <dgm:pt modelId="{62685884-A4F1-4FB0-B6C7-EBE83F81CF34}" type="pres">
      <dgm:prSet presAssocID="{57DD4E8D-7495-491B-91B6-65380CA5A193}" presName="compNode" presStyleCnt="0"/>
      <dgm:spPr/>
    </dgm:pt>
    <dgm:pt modelId="{CBB2F19A-CACC-4B19-B199-89D3D9B5457C}" type="pres">
      <dgm:prSet presAssocID="{57DD4E8D-7495-491B-91B6-65380CA5A193}" presName="dummyConnPt" presStyleCnt="0"/>
      <dgm:spPr/>
    </dgm:pt>
    <dgm:pt modelId="{AC64BE23-4F40-4DFC-9BD9-B05D6858BAEE}" type="pres">
      <dgm:prSet presAssocID="{57DD4E8D-7495-491B-91B6-65380CA5A193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08CD1FC-5534-4280-9269-8CB26C1CA9B1}" type="pres">
      <dgm:prSet presAssocID="{1B5E32E1-8B52-41A9-8DA8-2815DE62AAD0}" presName="sibTrans" presStyleLbl="bgSibTrans2D1" presStyleIdx="1" presStyleCnt="8"/>
      <dgm:spPr/>
      <dgm:t>
        <a:bodyPr/>
        <a:lstStyle/>
        <a:p>
          <a:endParaRPr lang="es-MX"/>
        </a:p>
      </dgm:t>
    </dgm:pt>
    <dgm:pt modelId="{1AF33A8C-CBA5-43F4-BB26-4B4242CB012C}" type="pres">
      <dgm:prSet presAssocID="{6FBE3B5F-A206-4B7D-969C-228A20D9AEC1}" presName="compNode" presStyleCnt="0"/>
      <dgm:spPr/>
    </dgm:pt>
    <dgm:pt modelId="{954050A7-61C3-4BB6-A734-B98809585831}" type="pres">
      <dgm:prSet presAssocID="{6FBE3B5F-A206-4B7D-969C-228A20D9AEC1}" presName="dummyConnPt" presStyleCnt="0"/>
      <dgm:spPr/>
    </dgm:pt>
    <dgm:pt modelId="{A98A6C8A-8D3E-41C3-A7E6-0851013246A9}" type="pres">
      <dgm:prSet presAssocID="{6FBE3B5F-A206-4B7D-969C-228A20D9AEC1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D998C34-C7A5-4114-BF17-4F7D924E5F1E}" type="pres">
      <dgm:prSet presAssocID="{47810EB8-BA8B-4CED-AA2F-FC41FD80191B}" presName="sibTrans" presStyleLbl="bgSibTrans2D1" presStyleIdx="2" presStyleCnt="8"/>
      <dgm:spPr/>
      <dgm:t>
        <a:bodyPr/>
        <a:lstStyle/>
        <a:p>
          <a:endParaRPr lang="es-MX"/>
        </a:p>
      </dgm:t>
    </dgm:pt>
    <dgm:pt modelId="{B4D09BF1-E02A-4CC1-A736-01DF445A795F}" type="pres">
      <dgm:prSet presAssocID="{0B7A9474-80D8-462D-95ED-1D4504571D51}" presName="compNode" presStyleCnt="0"/>
      <dgm:spPr/>
    </dgm:pt>
    <dgm:pt modelId="{03D3E8A2-F2DF-438A-9416-B59032B2CA41}" type="pres">
      <dgm:prSet presAssocID="{0B7A9474-80D8-462D-95ED-1D4504571D51}" presName="dummyConnPt" presStyleCnt="0"/>
      <dgm:spPr/>
    </dgm:pt>
    <dgm:pt modelId="{D377FA13-C4C6-4DA5-92EE-B1E4A3B88FA9}" type="pres">
      <dgm:prSet presAssocID="{0B7A9474-80D8-462D-95ED-1D4504571D5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BD9B58A-C15D-46D1-B75B-D8D999C7ED27}" type="pres">
      <dgm:prSet presAssocID="{7F52109F-AD89-413F-9B6B-59F709944FE0}" presName="sibTrans" presStyleLbl="bgSibTrans2D1" presStyleIdx="3" presStyleCnt="8"/>
      <dgm:spPr/>
      <dgm:t>
        <a:bodyPr/>
        <a:lstStyle/>
        <a:p>
          <a:endParaRPr lang="es-MX"/>
        </a:p>
      </dgm:t>
    </dgm:pt>
    <dgm:pt modelId="{EBB2DAC7-B209-4CF2-B58F-E2F6B19F05F4}" type="pres">
      <dgm:prSet presAssocID="{0DFBAAD5-E32E-4127-9883-B958D9A28C7A}" presName="compNode" presStyleCnt="0"/>
      <dgm:spPr/>
    </dgm:pt>
    <dgm:pt modelId="{A7A8F9EB-1E4B-4DA8-8C1F-7AB90587C8E3}" type="pres">
      <dgm:prSet presAssocID="{0DFBAAD5-E32E-4127-9883-B958D9A28C7A}" presName="dummyConnPt" presStyleCnt="0"/>
      <dgm:spPr/>
    </dgm:pt>
    <dgm:pt modelId="{FADC0A01-CCED-44ED-9A98-F8053C7F14E7}" type="pres">
      <dgm:prSet presAssocID="{0DFBAAD5-E32E-4127-9883-B958D9A28C7A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9D10481-4469-4D51-95C7-98DDD3B894E5}" type="pres">
      <dgm:prSet presAssocID="{73638654-BD20-46C0-96FC-23D9B3CD15FC}" presName="sibTrans" presStyleLbl="bgSibTrans2D1" presStyleIdx="4" presStyleCnt="8"/>
      <dgm:spPr/>
      <dgm:t>
        <a:bodyPr/>
        <a:lstStyle/>
        <a:p>
          <a:endParaRPr lang="es-MX"/>
        </a:p>
      </dgm:t>
    </dgm:pt>
    <dgm:pt modelId="{087B4E08-803E-426E-9F14-D21C53C18144}" type="pres">
      <dgm:prSet presAssocID="{C560769F-4BB2-40DE-9513-87595284C866}" presName="compNode" presStyleCnt="0"/>
      <dgm:spPr/>
    </dgm:pt>
    <dgm:pt modelId="{BDF57137-8938-4FC8-B563-9A851527596C}" type="pres">
      <dgm:prSet presAssocID="{C560769F-4BB2-40DE-9513-87595284C866}" presName="dummyConnPt" presStyleCnt="0"/>
      <dgm:spPr/>
    </dgm:pt>
    <dgm:pt modelId="{92D61A52-9BFB-4F5D-8423-41BA79686CFA}" type="pres">
      <dgm:prSet presAssocID="{C560769F-4BB2-40DE-9513-87595284C866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D1211BC-C35A-47E4-AF68-D244FACEF8CD}" type="pres">
      <dgm:prSet presAssocID="{13063D39-FFDF-4908-9060-FCCF89D403C4}" presName="sibTrans" presStyleLbl="bgSibTrans2D1" presStyleIdx="5" presStyleCnt="8"/>
      <dgm:spPr/>
      <dgm:t>
        <a:bodyPr/>
        <a:lstStyle/>
        <a:p>
          <a:endParaRPr lang="es-MX"/>
        </a:p>
      </dgm:t>
    </dgm:pt>
    <dgm:pt modelId="{952AC74F-D952-4F15-B77E-D36BFFE72EBB}" type="pres">
      <dgm:prSet presAssocID="{65E880C4-52F0-4F92-9D51-CC5C0ED46E00}" presName="compNode" presStyleCnt="0"/>
      <dgm:spPr/>
    </dgm:pt>
    <dgm:pt modelId="{159EA2F1-E66D-43D7-80DF-4B5443A33076}" type="pres">
      <dgm:prSet presAssocID="{65E880C4-52F0-4F92-9D51-CC5C0ED46E00}" presName="dummyConnPt" presStyleCnt="0"/>
      <dgm:spPr/>
    </dgm:pt>
    <dgm:pt modelId="{EEA2877B-E201-406F-A506-80234020974E}" type="pres">
      <dgm:prSet presAssocID="{65E880C4-52F0-4F92-9D51-CC5C0ED46E00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9748EC8-44BD-4EB4-96BA-1A7CE1DBB7BE}" type="pres">
      <dgm:prSet presAssocID="{52CB3181-1EEF-4BCD-869F-ED503B09378B}" presName="sibTrans" presStyleLbl="bgSibTrans2D1" presStyleIdx="6" presStyleCnt="8"/>
      <dgm:spPr/>
      <dgm:t>
        <a:bodyPr/>
        <a:lstStyle/>
        <a:p>
          <a:endParaRPr lang="es-MX"/>
        </a:p>
      </dgm:t>
    </dgm:pt>
    <dgm:pt modelId="{53FEDA6E-6A5A-498C-AD54-49C81A63AA59}" type="pres">
      <dgm:prSet presAssocID="{CD8A3183-70F4-44F9-A5DD-35C8794DCB01}" presName="compNode" presStyleCnt="0"/>
      <dgm:spPr/>
    </dgm:pt>
    <dgm:pt modelId="{490B5C22-7CA8-4C7B-B798-CA1BBA68929F}" type="pres">
      <dgm:prSet presAssocID="{CD8A3183-70F4-44F9-A5DD-35C8794DCB01}" presName="dummyConnPt" presStyleCnt="0"/>
      <dgm:spPr/>
    </dgm:pt>
    <dgm:pt modelId="{825BD952-62FB-487F-9F99-FCC233D27501}" type="pres">
      <dgm:prSet presAssocID="{CD8A3183-70F4-44F9-A5DD-35C8794DCB0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4984E75-A2A7-408E-A299-7587E77FFE18}" type="pres">
      <dgm:prSet presAssocID="{5258C8E9-2AEC-4C1A-82D2-86B00F5C25B8}" presName="sibTrans" presStyleLbl="bgSibTrans2D1" presStyleIdx="7" presStyleCnt="8"/>
      <dgm:spPr/>
      <dgm:t>
        <a:bodyPr/>
        <a:lstStyle/>
        <a:p>
          <a:endParaRPr lang="es-MX"/>
        </a:p>
      </dgm:t>
    </dgm:pt>
    <dgm:pt modelId="{B7FA304B-156A-496F-A913-D7061B1B62F1}" type="pres">
      <dgm:prSet presAssocID="{53E4CC82-AEF1-4D70-81FC-96CBC473FAB6}" presName="compNode" presStyleCnt="0"/>
      <dgm:spPr/>
    </dgm:pt>
    <dgm:pt modelId="{C9728B7D-40DC-47AB-A482-86C84135CC33}" type="pres">
      <dgm:prSet presAssocID="{53E4CC82-AEF1-4D70-81FC-96CBC473FAB6}" presName="dummyConnPt" presStyleCnt="0"/>
      <dgm:spPr/>
    </dgm:pt>
    <dgm:pt modelId="{F9B7A27F-ADBC-48A6-ACA2-2D3D1B37D90F}" type="pres">
      <dgm:prSet presAssocID="{53E4CC82-AEF1-4D70-81FC-96CBC473FAB6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A5BBA75-EA31-49D4-83EF-8C39BC787125}" type="presOf" srcId="{53E4CC82-AEF1-4D70-81FC-96CBC473FAB6}" destId="{F9B7A27F-ADBC-48A6-ACA2-2D3D1B37D90F}" srcOrd="0" destOrd="0" presId="urn:microsoft.com/office/officeart/2005/8/layout/bProcess4"/>
    <dgm:cxn modelId="{C8B084A1-1359-4191-8E26-33B64E690320}" type="presOf" srcId="{57DD4E8D-7495-491B-91B6-65380CA5A193}" destId="{AC64BE23-4F40-4DFC-9BD9-B05D6858BAEE}" srcOrd="0" destOrd="0" presId="urn:microsoft.com/office/officeart/2005/8/layout/bProcess4"/>
    <dgm:cxn modelId="{334A7FFD-6E8B-40D4-91C8-1DA3E6F9792C}" type="presOf" srcId="{73638654-BD20-46C0-96FC-23D9B3CD15FC}" destId="{69D10481-4469-4D51-95C7-98DDD3B894E5}" srcOrd="0" destOrd="0" presId="urn:microsoft.com/office/officeart/2005/8/layout/bProcess4"/>
    <dgm:cxn modelId="{94290CB6-DD2A-462F-9D63-BC5ADB7D9BC9}" srcId="{F9A1C34D-6E01-4EF3-99FF-04658BEB48CB}" destId="{57DD4E8D-7495-491B-91B6-65380CA5A193}" srcOrd="1" destOrd="0" parTransId="{2A0D8E7B-A8C6-49AB-9A22-DC5FB50CA5F9}" sibTransId="{1B5E32E1-8B52-41A9-8DA8-2815DE62AAD0}"/>
    <dgm:cxn modelId="{BDAAAC27-0CBD-46FD-8959-B8FAF08C7552}" type="presOf" srcId="{65E880C4-52F0-4F92-9D51-CC5C0ED46E00}" destId="{EEA2877B-E201-406F-A506-80234020974E}" srcOrd="0" destOrd="0" presId="urn:microsoft.com/office/officeart/2005/8/layout/bProcess4"/>
    <dgm:cxn modelId="{5ECA3FB3-AA65-4E3E-A4E4-7AAB197E9EB3}" srcId="{F9A1C34D-6E01-4EF3-99FF-04658BEB48CB}" destId="{0B7A9474-80D8-462D-95ED-1D4504571D51}" srcOrd="3" destOrd="0" parTransId="{E62D856F-CF78-4A70-B8C4-4018031B0919}" sibTransId="{7F52109F-AD89-413F-9B6B-59F709944FE0}"/>
    <dgm:cxn modelId="{51C6D0E3-8C83-4EF5-BE25-5E98B6A66149}" type="presOf" srcId="{5258C8E9-2AEC-4C1A-82D2-86B00F5C25B8}" destId="{B4984E75-A2A7-408E-A299-7587E77FFE18}" srcOrd="0" destOrd="0" presId="urn:microsoft.com/office/officeart/2005/8/layout/bProcess4"/>
    <dgm:cxn modelId="{AE8B204F-E267-4A43-9127-FF9EAA66FC96}" type="presOf" srcId="{13063D39-FFDF-4908-9060-FCCF89D403C4}" destId="{AD1211BC-C35A-47E4-AF68-D244FACEF8CD}" srcOrd="0" destOrd="0" presId="urn:microsoft.com/office/officeart/2005/8/layout/bProcess4"/>
    <dgm:cxn modelId="{827A32DA-03ED-413E-81E7-F3858AE8D424}" srcId="{F9A1C34D-6E01-4EF3-99FF-04658BEB48CB}" destId="{CD8A3183-70F4-44F9-A5DD-35C8794DCB01}" srcOrd="7" destOrd="0" parTransId="{01013A4D-565D-4202-8B75-4A3573E78811}" sibTransId="{5258C8E9-2AEC-4C1A-82D2-86B00F5C25B8}"/>
    <dgm:cxn modelId="{B8118660-71CF-44BE-A243-40E086D68667}" srcId="{F9A1C34D-6E01-4EF3-99FF-04658BEB48CB}" destId="{65E880C4-52F0-4F92-9D51-CC5C0ED46E00}" srcOrd="6" destOrd="0" parTransId="{DFE19B21-605A-4D7D-AD20-7C7468CC6F74}" sibTransId="{52CB3181-1EEF-4BCD-869F-ED503B09378B}"/>
    <dgm:cxn modelId="{5DC4E7F8-602F-4AA8-AF45-200DE51333D4}" srcId="{F9A1C34D-6E01-4EF3-99FF-04658BEB48CB}" destId="{F191E032-7B67-43A8-B322-9FA25BFFD461}" srcOrd="0" destOrd="0" parTransId="{D228A057-061F-4B99-9E24-1D54C48CA3EF}" sibTransId="{31B3A179-4AEA-415B-9F2F-B0F5088FA2CC}"/>
    <dgm:cxn modelId="{3A29207C-DBC5-4B3E-A66E-B0FDC8294D48}" type="presOf" srcId="{0DFBAAD5-E32E-4127-9883-B958D9A28C7A}" destId="{FADC0A01-CCED-44ED-9A98-F8053C7F14E7}" srcOrd="0" destOrd="0" presId="urn:microsoft.com/office/officeart/2005/8/layout/bProcess4"/>
    <dgm:cxn modelId="{6AACFAEB-1556-402B-8DED-201035F9AC13}" type="presOf" srcId="{7F52109F-AD89-413F-9B6B-59F709944FE0}" destId="{CBD9B58A-C15D-46D1-B75B-D8D999C7ED27}" srcOrd="0" destOrd="0" presId="urn:microsoft.com/office/officeart/2005/8/layout/bProcess4"/>
    <dgm:cxn modelId="{D0F71B8F-03FE-41B7-A271-133184EC9573}" srcId="{F9A1C34D-6E01-4EF3-99FF-04658BEB48CB}" destId="{53E4CC82-AEF1-4D70-81FC-96CBC473FAB6}" srcOrd="8" destOrd="0" parTransId="{43EBD6B3-3881-4500-8E21-C7A1F4B72F85}" sibTransId="{2D0EB9F3-948B-4A70-AE6B-39940EE35246}"/>
    <dgm:cxn modelId="{9A5ECBC3-A2F8-4EB4-95E0-1E19BDDBF209}" type="presOf" srcId="{CD8A3183-70F4-44F9-A5DD-35C8794DCB01}" destId="{825BD952-62FB-487F-9F99-FCC233D27501}" srcOrd="0" destOrd="0" presId="urn:microsoft.com/office/officeart/2005/8/layout/bProcess4"/>
    <dgm:cxn modelId="{E9810789-557B-4E57-B9AC-F7528E83065A}" type="presOf" srcId="{F191E032-7B67-43A8-B322-9FA25BFFD461}" destId="{054EBC6B-3090-4A03-A40E-795DAF8E3B2B}" srcOrd="0" destOrd="0" presId="urn:microsoft.com/office/officeart/2005/8/layout/bProcess4"/>
    <dgm:cxn modelId="{09D2DF1C-9B95-43E8-80B3-BC03AA057E3A}" type="presOf" srcId="{52CB3181-1EEF-4BCD-869F-ED503B09378B}" destId="{C9748EC8-44BD-4EB4-96BA-1A7CE1DBB7BE}" srcOrd="0" destOrd="0" presId="urn:microsoft.com/office/officeart/2005/8/layout/bProcess4"/>
    <dgm:cxn modelId="{36C19AE1-75B0-404D-A676-9F14E1EA86EE}" type="presOf" srcId="{31B3A179-4AEA-415B-9F2F-B0F5088FA2CC}" destId="{49C31FD7-4985-45D2-975A-CE34760DB229}" srcOrd="0" destOrd="0" presId="urn:microsoft.com/office/officeart/2005/8/layout/bProcess4"/>
    <dgm:cxn modelId="{B3372DA7-C165-4CBD-899C-82D39C4973B5}" type="presOf" srcId="{6FBE3B5F-A206-4B7D-969C-228A20D9AEC1}" destId="{A98A6C8A-8D3E-41C3-A7E6-0851013246A9}" srcOrd="0" destOrd="0" presId="urn:microsoft.com/office/officeart/2005/8/layout/bProcess4"/>
    <dgm:cxn modelId="{181E337B-7171-444F-B739-EB127F97168E}" srcId="{F9A1C34D-6E01-4EF3-99FF-04658BEB48CB}" destId="{0DFBAAD5-E32E-4127-9883-B958D9A28C7A}" srcOrd="4" destOrd="0" parTransId="{02D8EEC1-709A-4FD2-88E7-DF386D0BE998}" sibTransId="{73638654-BD20-46C0-96FC-23D9B3CD15FC}"/>
    <dgm:cxn modelId="{37624378-D09C-4195-8AF5-09E3642BC163}" type="presOf" srcId="{1B5E32E1-8B52-41A9-8DA8-2815DE62AAD0}" destId="{D08CD1FC-5534-4280-9269-8CB26C1CA9B1}" srcOrd="0" destOrd="0" presId="urn:microsoft.com/office/officeart/2005/8/layout/bProcess4"/>
    <dgm:cxn modelId="{B8DAE150-A92B-4BBA-9196-09AB9DDECC4A}" srcId="{F9A1C34D-6E01-4EF3-99FF-04658BEB48CB}" destId="{6FBE3B5F-A206-4B7D-969C-228A20D9AEC1}" srcOrd="2" destOrd="0" parTransId="{3CC432E1-A88F-4E60-919E-43354DECDC15}" sibTransId="{47810EB8-BA8B-4CED-AA2F-FC41FD80191B}"/>
    <dgm:cxn modelId="{407B6CED-EBF9-4FEB-8FBC-AD0C6C05BD09}" type="presOf" srcId="{0B7A9474-80D8-462D-95ED-1D4504571D51}" destId="{D377FA13-C4C6-4DA5-92EE-B1E4A3B88FA9}" srcOrd="0" destOrd="0" presId="urn:microsoft.com/office/officeart/2005/8/layout/bProcess4"/>
    <dgm:cxn modelId="{D16534F6-258D-4CA1-8A6D-4006C3E57B72}" srcId="{F9A1C34D-6E01-4EF3-99FF-04658BEB48CB}" destId="{C560769F-4BB2-40DE-9513-87595284C866}" srcOrd="5" destOrd="0" parTransId="{075756A3-C1CD-4999-9D63-5A78D8DD3C24}" sibTransId="{13063D39-FFDF-4908-9060-FCCF89D403C4}"/>
    <dgm:cxn modelId="{5BCBF5AA-78D3-4A76-98A8-D20D5BF2EBBD}" type="presOf" srcId="{47810EB8-BA8B-4CED-AA2F-FC41FD80191B}" destId="{3D998C34-C7A5-4114-BF17-4F7D924E5F1E}" srcOrd="0" destOrd="0" presId="urn:microsoft.com/office/officeart/2005/8/layout/bProcess4"/>
    <dgm:cxn modelId="{65AA0B2A-E685-4147-B101-37E6D13696F2}" type="presOf" srcId="{F9A1C34D-6E01-4EF3-99FF-04658BEB48CB}" destId="{6DB60DCC-878A-4F4E-8BC1-B0E29EEAC4B0}" srcOrd="0" destOrd="0" presId="urn:microsoft.com/office/officeart/2005/8/layout/bProcess4"/>
    <dgm:cxn modelId="{CFE9F8EE-553E-4E0F-A9FA-2E5EF5DB2A72}" type="presOf" srcId="{C560769F-4BB2-40DE-9513-87595284C866}" destId="{92D61A52-9BFB-4F5D-8423-41BA79686CFA}" srcOrd="0" destOrd="0" presId="urn:microsoft.com/office/officeart/2005/8/layout/bProcess4"/>
    <dgm:cxn modelId="{2156CBDD-79F6-41BF-A678-7B48C2811156}" type="presParOf" srcId="{6DB60DCC-878A-4F4E-8BC1-B0E29EEAC4B0}" destId="{4CF5B06B-6C7B-46EB-BC4B-3D7A3F348938}" srcOrd="0" destOrd="0" presId="urn:microsoft.com/office/officeart/2005/8/layout/bProcess4"/>
    <dgm:cxn modelId="{46697299-7EBA-4571-B79D-FC7AD35F744E}" type="presParOf" srcId="{4CF5B06B-6C7B-46EB-BC4B-3D7A3F348938}" destId="{F45B00DE-CC0B-403D-80D5-B7C6D42CE01A}" srcOrd="0" destOrd="0" presId="urn:microsoft.com/office/officeart/2005/8/layout/bProcess4"/>
    <dgm:cxn modelId="{B712D507-7AF2-4EAB-A38D-1A3CF9C250AB}" type="presParOf" srcId="{4CF5B06B-6C7B-46EB-BC4B-3D7A3F348938}" destId="{054EBC6B-3090-4A03-A40E-795DAF8E3B2B}" srcOrd="1" destOrd="0" presId="urn:microsoft.com/office/officeart/2005/8/layout/bProcess4"/>
    <dgm:cxn modelId="{3DA0BF82-654C-4868-BFC3-37878FD2931C}" type="presParOf" srcId="{6DB60DCC-878A-4F4E-8BC1-B0E29EEAC4B0}" destId="{49C31FD7-4985-45D2-975A-CE34760DB229}" srcOrd="1" destOrd="0" presId="urn:microsoft.com/office/officeart/2005/8/layout/bProcess4"/>
    <dgm:cxn modelId="{C15AC7BA-6A9D-49F6-AF2F-5E368E4F4561}" type="presParOf" srcId="{6DB60DCC-878A-4F4E-8BC1-B0E29EEAC4B0}" destId="{62685884-A4F1-4FB0-B6C7-EBE83F81CF34}" srcOrd="2" destOrd="0" presId="urn:microsoft.com/office/officeart/2005/8/layout/bProcess4"/>
    <dgm:cxn modelId="{28EEBAE9-4806-495B-A6AF-594134091C41}" type="presParOf" srcId="{62685884-A4F1-4FB0-B6C7-EBE83F81CF34}" destId="{CBB2F19A-CACC-4B19-B199-89D3D9B5457C}" srcOrd="0" destOrd="0" presId="urn:microsoft.com/office/officeart/2005/8/layout/bProcess4"/>
    <dgm:cxn modelId="{97E2A8F6-62DB-478C-BB9E-DED8DAAD37FE}" type="presParOf" srcId="{62685884-A4F1-4FB0-B6C7-EBE83F81CF34}" destId="{AC64BE23-4F40-4DFC-9BD9-B05D6858BAEE}" srcOrd="1" destOrd="0" presId="urn:microsoft.com/office/officeart/2005/8/layout/bProcess4"/>
    <dgm:cxn modelId="{CCE5B0C2-55A8-4A85-8CE7-58CD1FE60691}" type="presParOf" srcId="{6DB60DCC-878A-4F4E-8BC1-B0E29EEAC4B0}" destId="{D08CD1FC-5534-4280-9269-8CB26C1CA9B1}" srcOrd="3" destOrd="0" presId="urn:microsoft.com/office/officeart/2005/8/layout/bProcess4"/>
    <dgm:cxn modelId="{B3E3000A-C7FD-4E80-8974-8D47661DEE47}" type="presParOf" srcId="{6DB60DCC-878A-4F4E-8BC1-B0E29EEAC4B0}" destId="{1AF33A8C-CBA5-43F4-BB26-4B4242CB012C}" srcOrd="4" destOrd="0" presId="urn:microsoft.com/office/officeart/2005/8/layout/bProcess4"/>
    <dgm:cxn modelId="{748CF89F-05D9-4EF8-A937-387A0BCEDD68}" type="presParOf" srcId="{1AF33A8C-CBA5-43F4-BB26-4B4242CB012C}" destId="{954050A7-61C3-4BB6-A734-B98809585831}" srcOrd="0" destOrd="0" presId="urn:microsoft.com/office/officeart/2005/8/layout/bProcess4"/>
    <dgm:cxn modelId="{66E7FA31-C921-4F83-ABA3-94133E1F8CB5}" type="presParOf" srcId="{1AF33A8C-CBA5-43F4-BB26-4B4242CB012C}" destId="{A98A6C8A-8D3E-41C3-A7E6-0851013246A9}" srcOrd="1" destOrd="0" presId="urn:microsoft.com/office/officeart/2005/8/layout/bProcess4"/>
    <dgm:cxn modelId="{2C17D5F5-4439-4643-801C-727C3EF9F2B2}" type="presParOf" srcId="{6DB60DCC-878A-4F4E-8BC1-B0E29EEAC4B0}" destId="{3D998C34-C7A5-4114-BF17-4F7D924E5F1E}" srcOrd="5" destOrd="0" presId="urn:microsoft.com/office/officeart/2005/8/layout/bProcess4"/>
    <dgm:cxn modelId="{1D4AAA18-16DC-4FE1-AA6A-58D346B3080C}" type="presParOf" srcId="{6DB60DCC-878A-4F4E-8BC1-B0E29EEAC4B0}" destId="{B4D09BF1-E02A-4CC1-A736-01DF445A795F}" srcOrd="6" destOrd="0" presId="urn:microsoft.com/office/officeart/2005/8/layout/bProcess4"/>
    <dgm:cxn modelId="{F5376DEE-CE68-44F3-B822-4021B95745B0}" type="presParOf" srcId="{B4D09BF1-E02A-4CC1-A736-01DF445A795F}" destId="{03D3E8A2-F2DF-438A-9416-B59032B2CA41}" srcOrd="0" destOrd="0" presId="urn:microsoft.com/office/officeart/2005/8/layout/bProcess4"/>
    <dgm:cxn modelId="{9BA01185-FADF-4421-8D8C-BDBC8FD13EDF}" type="presParOf" srcId="{B4D09BF1-E02A-4CC1-A736-01DF445A795F}" destId="{D377FA13-C4C6-4DA5-92EE-B1E4A3B88FA9}" srcOrd="1" destOrd="0" presId="urn:microsoft.com/office/officeart/2005/8/layout/bProcess4"/>
    <dgm:cxn modelId="{30193A7C-4C2A-41B8-824C-C2C4373DC87B}" type="presParOf" srcId="{6DB60DCC-878A-4F4E-8BC1-B0E29EEAC4B0}" destId="{CBD9B58A-C15D-46D1-B75B-D8D999C7ED27}" srcOrd="7" destOrd="0" presId="urn:microsoft.com/office/officeart/2005/8/layout/bProcess4"/>
    <dgm:cxn modelId="{2AE79C46-B7EB-486B-B0D9-8B1E98448701}" type="presParOf" srcId="{6DB60DCC-878A-4F4E-8BC1-B0E29EEAC4B0}" destId="{EBB2DAC7-B209-4CF2-B58F-E2F6B19F05F4}" srcOrd="8" destOrd="0" presId="urn:microsoft.com/office/officeart/2005/8/layout/bProcess4"/>
    <dgm:cxn modelId="{2EBC1052-99F0-43A4-99BA-8C521FBA4253}" type="presParOf" srcId="{EBB2DAC7-B209-4CF2-B58F-E2F6B19F05F4}" destId="{A7A8F9EB-1E4B-4DA8-8C1F-7AB90587C8E3}" srcOrd="0" destOrd="0" presId="urn:microsoft.com/office/officeart/2005/8/layout/bProcess4"/>
    <dgm:cxn modelId="{F0C447A7-253A-4D04-BAAE-D97256F16885}" type="presParOf" srcId="{EBB2DAC7-B209-4CF2-B58F-E2F6B19F05F4}" destId="{FADC0A01-CCED-44ED-9A98-F8053C7F14E7}" srcOrd="1" destOrd="0" presId="urn:microsoft.com/office/officeart/2005/8/layout/bProcess4"/>
    <dgm:cxn modelId="{42422568-2E1A-4A30-A34D-FD5907ED9944}" type="presParOf" srcId="{6DB60DCC-878A-4F4E-8BC1-B0E29EEAC4B0}" destId="{69D10481-4469-4D51-95C7-98DDD3B894E5}" srcOrd="9" destOrd="0" presId="urn:microsoft.com/office/officeart/2005/8/layout/bProcess4"/>
    <dgm:cxn modelId="{6F82F65C-BFDC-459A-9ADF-3E8998902394}" type="presParOf" srcId="{6DB60DCC-878A-4F4E-8BC1-B0E29EEAC4B0}" destId="{087B4E08-803E-426E-9F14-D21C53C18144}" srcOrd="10" destOrd="0" presId="urn:microsoft.com/office/officeart/2005/8/layout/bProcess4"/>
    <dgm:cxn modelId="{72EFE0CE-F77E-4BED-9CCA-9630505A3F96}" type="presParOf" srcId="{087B4E08-803E-426E-9F14-D21C53C18144}" destId="{BDF57137-8938-4FC8-B563-9A851527596C}" srcOrd="0" destOrd="0" presId="urn:microsoft.com/office/officeart/2005/8/layout/bProcess4"/>
    <dgm:cxn modelId="{A8B18980-985A-439B-B1EB-E169E7A1969A}" type="presParOf" srcId="{087B4E08-803E-426E-9F14-D21C53C18144}" destId="{92D61A52-9BFB-4F5D-8423-41BA79686CFA}" srcOrd="1" destOrd="0" presId="urn:microsoft.com/office/officeart/2005/8/layout/bProcess4"/>
    <dgm:cxn modelId="{C5713D84-6040-4A4B-9D69-CB93DE49CCE4}" type="presParOf" srcId="{6DB60DCC-878A-4F4E-8BC1-B0E29EEAC4B0}" destId="{AD1211BC-C35A-47E4-AF68-D244FACEF8CD}" srcOrd="11" destOrd="0" presId="urn:microsoft.com/office/officeart/2005/8/layout/bProcess4"/>
    <dgm:cxn modelId="{F4D2C1B8-B542-470E-8FA6-5D6D580B2C9F}" type="presParOf" srcId="{6DB60DCC-878A-4F4E-8BC1-B0E29EEAC4B0}" destId="{952AC74F-D952-4F15-B77E-D36BFFE72EBB}" srcOrd="12" destOrd="0" presId="urn:microsoft.com/office/officeart/2005/8/layout/bProcess4"/>
    <dgm:cxn modelId="{EF9359D5-2B84-4ED4-AB87-12D27254F5DF}" type="presParOf" srcId="{952AC74F-D952-4F15-B77E-D36BFFE72EBB}" destId="{159EA2F1-E66D-43D7-80DF-4B5443A33076}" srcOrd="0" destOrd="0" presId="urn:microsoft.com/office/officeart/2005/8/layout/bProcess4"/>
    <dgm:cxn modelId="{BD084BF1-BFBB-4477-9A63-AA0D015031E9}" type="presParOf" srcId="{952AC74F-D952-4F15-B77E-D36BFFE72EBB}" destId="{EEA2877B-E201-406F-A506-80234020974E}" srcOrd="1" destOrd="0" presId="urn:microsoft.com/office/officeart/2005/8/layout/bProcess4"/>
    <dgm:cxn modelId="{76EBCF7E-D07F-48A2-88D8-2F37BA3BF7B5}" type="presParOf" srcId="{6DB60DCC-878A-4F4E-8BC1-B0E29EEAC4B0}" destId="{C9748EC8-44BD-4EB4-96BA-1A7CE1DBB7BE}" srcOrd="13" destOrd="0" presId="urn:microsoft.com/office/officeart/2005/8/layout/bProcess4"/>
    <dgm:cxn modelId="{4D7AE4D2-214D-415B-BFD1-247D61DB432B}" type="presParOf" srcId="{6DB60DCC-878A-4F4E-8BC1-B0E29EEAC4B0}" destId="{53FEDA6E-6A5A-498C-AD54-49C81A63AA59}" srcOrd="14" destOrd="0" presId="urn:microsoft.com/office/officeart/2005/8/layout/bProcess4"/>
    <dgm:cxn modelId="{14833B8F-A176-4E75-84C0-0FD55BBEBD94}" type="presParOf" srcId="{53FEDA6E-6A5A-498C-AD54-49C81A63AA59}" destId="{490B5C22-7CA8-4C7B-B798-CA1BBA68929F}" srcOrd="0" destOrd="0" presId="urn:microsoft.com/office/officeart/2005/8/layout/bProcess4"/>
    <dgm:cxn modelId="{48DD88BD-0D23-4D04-9D1D-2EFC3CC04975}" type="presParOf" srcId="{53FEDA6E-6A5A-498C-AD54-49C81A63AA59}" destId="{825BD952-62FB-487F-9F99-FCC233D27501}" srcOrd="1" destOrd="0" presId="urn:microsoft.com/office/officeart/2005/8/layout/bProcess4"/>
    <dgm:cxn modelId="{F3B5CA61-0C39-44F2-BDB0-309DF741C6AD}" type="presParOf" srcId="{6DB60DCC-878A-4F4E-8BC1-B0E29EEAC4B0}" destId="{B4984E75-A2A7-408E-A299-7587E77FFE18}" srcOrd="15" destOrd="0" presId="urn:microsoft.com/office/officeart/2005/8/layout/bProcess4"/>
    <dgm:cxn modelId="{4BC180B6-F754-4FEB-A4F8-436011A8DDD9}" type="presParOf" srcId="{6DB60DCC-878A-4F4E-8BC1-B0E29EEAC4B0}" destId="{B7FA304B-156A-496F-A913-D7061B1B62F1}" srcOrd="16" destOrd="0" presId="urn:microsoft.com/office/officeart/2005/8/layout/bProcess4"/>
    <dgm:cxn modelId="{68DDC332-9751-4629-ADD8-3E0BE116DA26}" type="presParOf" srcId="{B7FA304B-156A-496F-A913-D7061B1B62F1}" destId="{C9728B7D-40DC-47AB-A482-86C84135CC33}" srcOrd="0" destOrd="0" presId="urn:microsoft.com/office/officeart/2005/8/layout/bProcess4"/>
    <dgm:cxn modelId="{8B368D35-A5EF-4083-AC99-A7A5F28C2B69}" type="presParOf" srcId="{B7FA304B-156A-496F-A913-D7061B1B62F1}" destId="{F9B7A27F-ADBC-48A6-ACA2-2D3D1B37D90F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C31FD7-4985-45D2-975A-CE34760DB229}">
      <dsp:nvSpPr>
        <dsp:cNvPr id="0" name=""/>
        <dsp:cNvSpPr/>
      </dsp:nvSpPr>
      <dsp:spPr>
        <a:xfrm rot="5400000">
          <a:off x="-388363" y="1261250"/>
          <a:ext cx="1714858" cy="2069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54EBC6B-3090-4A03-A40E-795DAF8E3B2B}">
      <dsp:nvSpPr>
        <dsp:cNvPr id="0" name=""/>
        <dsp:cNvSpPr/>
      </dsp:nvSpPr>
      <dsp:spPr>
        <a:xfrm>
          <a:off x="4237" y="164037"/>
          <a:ext cx="2299579" cy="137974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  <a:latin typeface="Century Gothic" pitchFamily="34" charset="0"/>
            </a:rPr>
            <a:t>2. Coordinador y portavoz</a:t>
          </a:r>
          <a:endParaRPr lang="es-MX" sz="2000" kern="1200" dirty="0">
            <a:solidFill>
              <a:schemeClr val="tx1"/>
            </a:solidFill>
            <a:latin typeface="Century Gothic" pitchFamily="34" charset="0"/>
          </a:endParaRPr>
        </a:p>
      </dsp:txBody>
      <dsp:txXfrm>
        <a:off x="44648" y="204448"/>
        <a:ext cx="2218757" cy="1298925"/>
      </dsp:txXfrm>
    </dsp:sp>
    <dsp:sp modelId="{D08CD1FC-5534-4280-9269-8CB26C1CA9B1}">
      <dsp:nvSpPr>
        <dsp:cNvPr id="0" name=""/>
        <dsp:cNvSpPr/>
      </dsp:nvSpPr>
      <dsp:spPr>
        <a:xfrm rot="5400000">
          <a:off x="-388363" y="2985935"/>
          <a:ext cx="1714858" cy="206962"/>
        </a:xfrm>
        <a:prstGeom prst="rect">
          <a:avLst/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C64BE23-4F40-4DFC-9BD9-B05D6858BAEE}">
      <dsp:nvSpPr>
        <dsp:cNvPr id="0" name=""/>
        <dsp:cNvSpPr/>
      </dsp:nvSpPr>
      <dsp:spPr>
        <a:xfrm>
          <a:off x="4237" y="1888722"/>
          <a:ext cx="2299579" cy="1379747"/>
        </a:xfrm>
        <a:prstGeom prst="roundRect">
          <a:avLst>
            <a:gd name="adj" fmla="val 10000"/>
          </a:avLst>
        </a:prstGeom>
        <a:solidFill>
          <a:schemeClr val="accent5">
            <a:hueOff val="-1241735"/>
            <a:satOff val="4976"/>
            <a:lumOff val="107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  <a:latin typeface="Century Gothic" pitchFamily="34" charset="0"/>
            </a:rPr>
            <a:t>3. Selección de problema</a:t>
          </a:r>
          <a:endParaRPr lang="es-MX" sz="2000" kern="1200" dirty="0">
            <a:solidFill>
              <a:schemeClr val="tx1"/>
            </a:solidFill>
            <a:latin typeface="Century Gothic" pitchFamily="34" charset="0"/>
          </a:endParaRPr>
        </a:p>
      </dsp:txBody>
      <dsp:txXfrm>
        <a:off x="44648" y="1929133"/>
        <a:ext cx="2218757" cy="1298925"/>
      </dsp:txXfrm>
    </dsp:sp>
    <dsp:sp modelId="{3D998C34-C7A5-4114-BF17-4F7D924E5F1E}">
      <dsp:nvSpPr>
        <dsp:cNvPr id="0" name=""/>
        <dsp:cNvSpPr/>
      </dsp:nvSpPr>
      <dsp:spPr>
        <a:xfrm>
          <a:off x="473979" y="3848277"/>
          <a:ext cx="3048614" cy="206962"/>
        </a:xfrm>
        <a:prstGeom prst="rect">
          <a:avLst/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98A6C8A-8D3E-41C3-A7E6-0851013246A9}">
      <dsp:nvSpPr>
        <dsp:cNvPr id="0" name=""/>
        <dsp:cNvSpPr/>
      </dsp:nvSpPr>
      <dsp:spPr>
        <a:xfrm>
          <a:off x="4237" y="3613406"/>
          <a:ext cx="2299579" cy="1379747"/>
        </a:xfrm>
        <a:prstGeom prst="roundRect">
          <a:avLst>
            <a:gd name="adj" fmla="val 1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  <a:latin typeface="Century Gothic" pitchFamily="34" charset="0"/>
            </a:rPr>
            <a:t>4. Se comparte con los demás lo que se sabe del problema</a:t>
          </a:r>
          <a:endParaRPr lang="es-MX" sz="2000" kern="1200" dirty="0">
            <a:solidFill>
              <a:schemeClr val="tx1"/>
            </a:solidFill>
            <a:latin typeface="Century Gothic" pitchFamily="34" charset="0"/>
          </a:endParaRPr>
        </a:p>
      </dsp:txBody>
      <dsp:txXfrm>
        <a:off x="44648" y="3653817"/>
        <a:ext cx="2218757" cy="1298925"/>
      </dsp:txXfrm>
    </dsp:sp>
    <dsp:sp modelId="{CBD9B58A-C15D-46D1-B75B-D8D999C7ED27}">
      <dsp:nvSpPr>
        <dsp:cNvPr id="0" name=""/>
        <dsp:cNvSpPr/>
      </dsp:nvSpPr>
      <dsp:spPr>
        <a:xfrm rot="16200000">
          <a:off x="2670077" y="2985935"/>
          <a:ext cx="1714858" cy="206962"/>
        </a:xfrm>
        <a:prstGeom prst="rect">
          <a:avLst/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377FA13-C4C6-4DA5-92EE-B1E4A3B88FA9}">
      <dsp:nvSpPr>
        <dsp:cNvPr id="0" name=""/>
        <dsp:cNvSpPr/>
      </dsp:nvSpPr>
      <dsp:spPr>
        <a:xfrm>
          <a:off x="3062678" y="3613406"/>
          <a:ext cx="2299579" cy="1379747"/>
        </a:xfrm>
        <a:prstGeom prst="roundRect">
          <a:avLst>
            <a:gd name="adj" fmla="val 10000"/>
          </a:avLst>
        </a:prstGeom>
        <a:solidFill>
          <a:schemeClr val="accent5">
            <a:hueOff val="-3725204"/>
            <a:satOff val="14929"/>
            <a:lumOff val="323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  <a:latin typeface="Century Gothic" pitchFamily="34" charset="0"/>
            </a:rPr>
            <a:t>5. Revisión de bibliografía</a:t>
          </a:r>
          <a:endParaRPr lang="es-MX" sz="2000" kern="1200" dirty="0">
            <a:solidFill>
              <a:schemeClr val="tx1"/>
            </a:solidFill>
            <a:latin typeface="Century Gothic" pitchFamily="34" charset="0"/>
          </a:endParaRPr>
        </a:p>
      </dsp:txBody>
      <dsp:txXfrm>
        <a:off x="3103089" y="3653817"/>
        <a:ext cx="2218757" cy="1298925"/>
      </dsp:txXfrm>
    </dsp:sp>
    <dsp:sp modelId="{69D10481-4469-4D51-95C7-98DDD3B894E5}">
      <dsp:nvSpPr>
        <dsp:cNvPr id="0" name=""/>
        <dsp:cNvSpPr/>
      </dsp:nvSpPr>
      <dsp:spPr>
        <a:xfrm rot="16200000">
          <a:off x="2670077" y="1261250"/>
          <a:ext cx="1714858" cy="206962"/>
        </a:xfrm>
        <a:prstGeom prst="rect">
          <a:avLst/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ADC0A01-CCED-44ED-9A98-F8053C7F14E7}">
      <dsp:nvSpPr>
        <dsp:cNvPr id="0" name=""/>
        <dsp:cNvSpPr/>
      </dsp:nvSpPr>
      <dsp:spPr>
        <a:xfrm>
          <a:off x="3062678" y="1888722"/>
          <a:ext cx="2299579" cy="1379747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  <a:latin typeface="Century Gothic" pitchFamily="34" charset="0"/>
            </a:rPr>
            <a:t>6. Elaboración de plan de actividades</a:t>
          </a:r>
          <a:endParaRPr lang="es-MX" sz="2000" kern="1200" dirty="0">
            <a:solidFill>
              <a:schemeClr val="tx1"/>
            </a:solidFill>
            <a:latin typeface="Century Gothic" pitchFamily="34" charset="0"/>
          </a:endParaRPr>
        </a:p>
      </dsp:txBody>
      <dsp:txXfrm>
        <a:off x="3103089" y="1929133"/>
        <a:ext cx="2218757" cy="1298925"/>
      </dsp:txXfrm>
    </dsp:sp>
    <dsp:sp modelId="{AD1211BC-C35A-47E4-AF68-D244FACEF8CD}">
      <dsp:nvSpPr>
        <dsp:cNvPr id="0" name=""/>
        <dsp:cNvSpPr/>
      </dsp:nvSpPr>
      <dsp:spPr>
        <a:xfrm>
          <a:off x="3532420" y="398908"/>
          <a:ext cx="3048614" cy="206962"/>
        </a:xfrm>
        <a:prstGeom prst="rect">
          <a:avLst/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D61A52-9BFB-4F5D-8423-41BA79686CFA}">
      <dsp:nvSpPr>
        <dsp:cNvPr id="0" name=""/>
        <dsp:cNvSpPr/>
      </dsp:nvSpPr>
      <dsp:spPr>
        <a:xfrm>
          <a:off x="3062678" y="164037"/>
          <a:ext cx="2299579" cy="1379747"/>
        </a:xfrm>
        <a:prstGeom prst="roundRect">
          <a:avLst>
            <a:gd name="adj" fmla="val 10000"/>
          </a:avLst>
        </a:prstGeom>
        <a:solidFill>
          <a:schemeClr val="accent5">
            <a:hueOff val="-6208672"/>
            <a:satOff val="24882"/>
            <a:lumOff val="539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  <a:latin typeface="Century Gothic" pitchFamily="34" charset="0"/>
            </a:rPr>
            <a:t>7. Recogida de datos (hipótesis)</a:t>
          </a:r>
          <a:endParaRPr lang="es-MX" sz="2000" kern="1200" dirty="0">
            <a:solidFill>
              <a:schemeClr val="tx1"/>
            </a:solidFill>
            <a:latin typeface="Century Gothic" pitchFamily="34" charset="0"/>
          </a:endParaRPr>
        </a:p>
      </dsp:txBody>
      <dsp:txXfrm>
        <a:off x="3103089" y="204448"/>
        <a:ext cx="2218757" cy="1298925"/>
      </dsp:txXfrm>
    </dsp:sp>
    <dsp:sp modelId="{C9748EC8-44BD-4EB4-96BA-1A7CE1DBB7BE}">
      <dsp:nvSpPr>
        <dsp:cNvPr id="0" name=""/>
        <dsp:cNvSpPr/>
      </dsp:nvSpPr>
      <dsp:spPr>
        <a:xfrm rot="5400000">
          <a:off x="5728518" y="1261250"/>
          <a:ext cx="1714858" cy="206962"/>
        </a:xfrm>
        <a:prstGeom prst="rect">
          <a:avLst/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EA2877B-E201-406F-A506-80234020974E}">
      <dsp:nvSpPr>
        <dsp:cNvPr id="0" name=""/>
        <dsp:cNvSpPr/>
      </dsp:nvSpPr>
      <dsp:spPr>
        <a:xfrm>
          <a:off x="6121119" y="164037"/>
          <a:ext cx="2299579" cy="1379747"/>
        </a:xfrm>
        <a:prstGeom prst="roundRect">
          <a:avLst>
            <a:gd name="adj" fmla="val 1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  <a:latin typeface="Century Gothic" pitchFamily="34" charset="0"/>
            </a:rPr>
            <a:t>8. Se analiza y categorizan los datos</a:t>
          </a:r>
          <a:endParaRPr lang="es-MX" sz="2000" kern="1200" dirty="0">
            <a:solidFill>
              <a:schemeClr val="tx1"/>
            </a:solidFill>
            <a:latin typeface="Century Gothic" pitchFamily="34" charset="0"/>
          </a:endParaRPr>
        </a:p>
      </dsp:txBody>
      <dsp:txXfrm>
        <a:off x="6161530" y="204448"/>
        <a:ext cx="2218757" cy="1298925"/>
      </dsp:txXfrm>
    </dsp:sp>
    <dsp:sp modelId="{B4984E75-A2A7-408E-A299-7587E77FFE18}">
      <dsp:nvSpPr>
        <dsp:cNvPr id="0" name=""/>
        <dsp:cNvSpPr/>
      </dsp:nvSpPr>
      <dsp:spPr>
        <a:xfrm rot="5400000">
          <a:off x="5728518" y="2985935"/>
          <a:ext cx="1714858" cy="206962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25BD952-62FB-487F-9F99-FCC233D27501}">
      <dsp:nvSpPr>
        <dsp:cNvPr id="0" name=""/>
        <dsp:cNvSpPr/>
      </dsp:nvSpPr>
      <dsp:spPr>
        <a:xfrm>
          <a:off x="6121119" y="1888722"/>
          <a:ext cx="2299579" cy="1379747"/>
        </a:xfrm>
        <a:prstGeom prst="roundRect">
          <a:avLst>
            <a:gd name="adj" fmla="val 10000"/>
          </a:avLst>
        </a:prstGeom>
        <a:solidFill>
          <a:schemeClr val="accent5">
            <a:hueOff val="-8692142"/>
            <a:satOff val="34835"/>
            <a:lumOff val="754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  <a:latin typeface="Century Gothic" pitchFamily="34" charset="0"/>
            </a:rPr>
            <a:t>9. Conclusiones y exposición de resultados</a:t>
          </a:r>
          <a:endParaRPr lang="es-MX" sz="2000" kern="1200" dirty="0">
            <a:solidFill>
              <a:schemeClr val="tx1"/>
            </a:solidFill>
            <a:latin typeface="Century Gothic" pitchFamily="34" charset="0"/>
          </a:endParaRPr>
        </a:p>
      </dsp:txBody>
      <dsp:txXfrm>
        <a:off x="6161530" y="1929133"/>
        <a:ext cx="2218757" cy="1298925"/>
      </dsp:txXfrm>
    </dsp:sp>
    <dsp:sp modelId="{F9B7A27F-ADBC-48A6-ACA2-2D3D1B37D90F}">
      <dsp:nvSpPr>
        <dsp:cNvPr id="0" name=""/>
        <dsp:cNvSpPr/>
      </dsp:nvSpPr>
      <dsp:spPr>
        <a:xfrm>
          <a:off x="6121119" y="3613406"/>
          <a:ext cx="2299579" cy="1379747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  <a:latin typeface="Century Gothic" pitchFamily="34" charset="0"/>
            </a:rPr>
            <a:t>10. Se comparten los resultados</a:t>
          </a:r>
          <a:endParaRPr lang="es-MX" sz="2000" kern="1200" dirty="0">
            <a:solidFill>
              <a:schemeClr val="tx1"/>
            </a:solidFill>
            <a:latin typeface="Century Gothic" pitchFamily="34" charset="0"/>
          </a:endParaRPr>
        </a:p>
      </dsp:txBody>
      <dsp:txXfrm>
        <a:off x="6161530" y="3653817"/>
        <a:ext cx="2218757" cy="1298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635D-81B9-4C02-8FEB-C5BDB265DA45}" type="datetimeFigureOut">
              <a:rPr lang="es-ES" smtClean="0"/>
              <a:pPr/>
              <a:t>07/05/2015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FC00-240D-4D34-8852-4D143D7D457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043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635D-81B9-4C02-8FEB-C5BDB265DA45}" type="datetimeFigureOut">
              <a:rPr lang="es-ES" smtClean="0"/>
              <a:pPr/>
              <a:t>07/05/2015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FC00-240D-4D34-8852-4D143D7D457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1012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635D-81B9-4C02-8FEB-C5BDB265DA45}" type="datetimeFigureOut">
              <a:rPr lang="es-ES" smtClean="0"/>
              <a:pPr/>
              <a:t>07/05/2015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FC00-240D-4D34-8852-4D143D7D457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4697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635D-81B9-4C02-8FEB-C5BDB265DA45}" type="datetimeFigureOut">
              <a:rPr lang="es-ES" smtClean="0"/>
              <a:pPr/>
              <a:t>07/05/2015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FC00-240D-4D34-8852-4D143D7D457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4791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635D-81B9-4C02-8FEB-C5BDB265DA45}" type="datetimeFigureOut">
              <a:rPr lang="es-ES" smtClean="0"/>
              <a:pPr/>
              <a:t>07/05/2015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FC00-240D-4D34-8852-4D143D7D457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695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635D-81B9-4C02-8FEB-C5BDB265DA45}" type="datetimeFigureOut">
              <a:rPr lang="es-ES" smtClean="0"/>
              <a:pPr/>
              <a:t>07/05/2015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FC00-240D-4D34-8852-4D143D7D457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5277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635D-81B9-4C02-8FEB-C5BDB265DA45}" type="datetimeFigureOut">
              <a:rPr lang="es-ES" smtClean="0"/>
              <a:pPr/>
              <a:t>07/05/2015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FC00-240D-4D34-8852-4D143D7D457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6079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635D-81B9-4C02-8FEB-C5BDB265DA45}" type="datetimeFigureOut">
              <a:rPr lang="es-ES" smtClean="0"/>
              <a:pPr/>
              <a:t>07/05/2015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FC00-240D-4D34-8852-4D143D7D457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331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635D-81B9-4C02-8FEB-C5BDB265DA45}" type="datetimeFigureOut">
              <a:rPr lang="es-ES" smtClean="0"/>
              <a:pPr/>
              <a:t>07/05/2015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FC00-240D-4D34-8852-4D143D7D457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8435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635D-81B9-4C02-8FEB-C5BDB265DA45}" type="datetimeFigureOut">
              <a:rPr lang="es-ES" smtClean="0"/>
              <a:pPr/>
              <a:t>07/05/2015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FC00-240D-4D34-8852-4D143D7D457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212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635D-81B9-4C02-8FEB-C5BDB265DA45}" type="datetimeFigureOut">
              <a:rPr lang="es-ES" smtClean="0"/>
              <a:pPr/>
              <a:t>07/05/2015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FC00-240D-4D34-8852-4D143D7D457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8188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6635D-81B9-4C02-8FEB-C5BDB265DA45}" type="datetimeFigureOut">
              <a:rPr lang="es-ES" smtClean="0"/>
              <a:pPr/>
              <a:t>07/05/2015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3FC00-240D-4D34-8852-4D143D7D457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38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992888" cy="3888432"/>
          </a:xfrm>
        </p:spPr>
        <p:txBody>
          <a:bodyPr>
            <a:noAutofit/>
          </a:bodyPr>
          <a:lstStyle/>
          <a:p>
            <a:r>
              <a:rPr lang="es-MX" sz="8000" dirty="0" smtClean="0">
                <a:latin typeface="Century Gothic" pitchFamily="34" charset="0"/>
              </a:rPr>
              <a:t>Saber educar. Un arte y una vocación</a:t>
            </a:r>
            <a:endParaRPr lang="es-MX" sz="8000" dirty="0">
              <a:latin typeface="Century Gothic" pitchFamily="34" charset="0"/>
            </a:endParaRPr>
          </a:p>
        </p:txBody>
      </p:sp>
      <p:pic>
        <p:nvPicPr>
          <p:cNvPr id="1026" name="Picture 2" descr="http://www.elbebe.com/blog/wp-content/uploads/2010/01/educar_ninos_35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005064"/>
            <a:ext cx="4104456" cy="2720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2" descr="http://www.escuelaenlanube.com/wp-content/uploads/2013/01/1070_ex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Rectángulo redondeado"/>
          <p:cNvSpPr/>
          <p:nvPr/>
        </p:nvSpPr>
        <p:spPr>
          <a:xfrm>
            <a:off x="683568" y="548680"/>
            <a:ext cx="3168352" cy="14401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</a:t>
            </a:r>
            <a:r>
              <a:rPr lang="es-MX" sz="2000" dirty="0" smtClean="0">
                <a:latin typeface="Comic Sans MS" pitchFamily="66" charset="0"/>
              </a:rPr>
              <a:t>QUÉ PUEDEN HACER LOS PROFESORES?</a:t>
            </a:r>
            <a:endParaRPr lang="es-MX" sz="2000" dirty="0">
              <a:latin typeface="Comic Sans MS" pitchFamily="66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4572000" y="620688"/>
            <a:ext cx="3960440" cy="20882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El profesor debe darse cuenta de que tiene una responsabilidad en cuanto a la forma de implicarse con el alumno en la materia. </a:t>
            </a:r>
          </a:p>
          <a:p>
            <a:pPr algn="ctr"/>
            <a:r>
              <a:rPr lang="es-MX" dirty="0" smtClean="0"/>
              <a:t>En la forma de tratar a los alumnos se distingue un buen profesor. </a:t>
            </a:r>
            <a:endParaRPr lang="es-MX" dirty="0"/>
          </a:p>
        </p:txBody>
      </p:sp>
      <p:sp>
        <p:nvSpPr>
          <p:cNvPr id="7" name="6 Rectángulo redondeado"/>
          <p:cNvSpPr/>
          <p:nvPr/>
        </p:nvSpPr>
        <p:spPr>
          <a:xfrm>
            <a:off x="395536" y="2420888"/>
            <a:ext cx="3888432" cy="20882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Los alumnos no dominan los prerrequisitos fundamentales de ciertas materias, la responsabilidad recae en el sistema de evaluación que es demasiado permisivo y engañoso.</a:t>
            </a:r>
          </a:p>
          <a:p>
            <a:pPr algn="ctr"/>
            <a:r>
              <a:rPr lang="es-MX" dirty="0" smtClean="0"/>
              <a:t>Profesores poco competentes  o poco interesados</a:t>
            </a:r>
            <a:endParaRPr lang="es-MX" dirty="0"/>
          </a:p>
        </p:txBody>
      </p:sp>
      <p:sp>
        <p:nvSpPr>
          <p:cNvPr id="8" name="7 Rectángulo redondeado"/>
          <p:cNvSpPr/>
          <p:nvPr/>
        </p:nvSpPr>
        <p:spPr>
          <a:xfrm>
            <a:off x="2987824" y="4653136"/>
            <a:ext cx="3888432" cy="19442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La escuela no es estimulante ni ofrece un ambiente de motivación al estudio. </a:t>
            </a:r>
          </a:p>
          <a:p>
            <a:pPr algn="ctr"/>
            <a:r>
              <a:rPr lang="es-MX" dirty="0" smtClean="0"/>
              <a:t>Los profesores tratan de imponer orden y </a:t>
            </a:r>
            <a:r>
              <a:rPr lang="es-MX" dirty="0" err="1" smtClean="0"/>
              <a:t>diciplina</a:t>
            </a:r>
            <a:r>
              <a:rPr lang="es-MX" dirty="0" smtClean="0"/>
              <a:t> todo el tiempo.</a:t>
            </a:r>
            <a:endParaRPr lang="es-MX" dirty="0"/>
          </a:p>
        </p:txBody>
      </p:sp>
      <p:cxnSp>
        <p:nvCxnSpPr>
          <p:cNvPr id="10" name="9 Conector recto de flecha"/>
          <p:cNvCxnSpPr/>
          <p:nvPr/>
        </p:nvCxnSpPr>
        <p:spPr>
          <a:xfrm>
            <a:off x="3995936" y="1268760"/>
            <a:ext cx="504056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flipH="1">
            <a:off x="3995936" y="1916832"/>
            <a:ext cx="360040" cy="28803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4427984" y="3284984"/>
            <a:ext cx="720080" cy="108012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2" descr="http://www.escuelaenlanube.com/wp-content/uploads/2013/01/1070_ex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Rectángulo redondeado"/>
          <p:cNvSpPr/>
          <p:nvPr/>
        </p:nvSpPr>
        <p:spPr>
          <a:xfrm>
            <a:off x="683568" y="476672"/>
            <a:ext cx="6264696" cy="59766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latin typeface="Comic Sans MS" pitchFamily="66" charset="0"/>
              </a:rPr>
              <a:t>Para que un alumno estudie necesita de afecto, seguridad, valoración, confianza, </a:t>
            </a:r>
            <a:r>
              <a:rPr lang="es-MX" sz="2000" dirty="0" err="1" smtClean="0">
                <a:latin typeface="Comic Sans MS" pitchFamily="66" charset="0"/>
              </a:rPr>
              <a:t>etc</a:t>
            </a:r>
            <a:endParaRPr lang="es-MX" sz="2000" dirty="0" smtClean="0">
              <a:latin typeface="Comic Sans MS" pitchFamily="66" charset="0"/>
            </a:endParaRPr>
          </a:p>
          <a:p>
            <a:pPr algn="ctr"/>
            <a:r>
              <a:rPr lang="es-MX" sz="2000" dirty="0" smtClean="0">
                <a:latin typeface="Comic Sans MS" pitchFamily="66" charset="0"/>
              </a:rPr>
              <a:t>Necesita encontrar una escuela capaz de movilizar los recursos para promover su aprendizaje.</a:t>
            </a:r>
          </a:p>
          <a:p>
            <a:pPr algn="ctr"/>
            <a:r>
              <a:rPr lang="es-MX" sz="2000" dirty="0" smtClean="0">
                <a:latin typeface="Comic Sans MS" pitchFamily="66" charset="0"/>
              </a:rPr>
              <a:t>Una escuela con un ambiente intelectual, moral y cultural.</a:t>
            </a:r>
          </a:p>
          <a:p>
            <a:pPr algn="ctr"/>
            <a:r>
              <a:rPr lang="es-MX" sz="2000" dirty="0" smtClean="0">
                <a:latin typeface="Comic Sans MS" pitchFamily="66" charset="0"/>
              </a:rPr>
              <a:t>El ambiente intelectual movilizador de aprendizajes no se podrá crear si los profesores no son capaces de mantener disciplina y no se muestran competentes en las materias que enseñan. </a:t>
            </a:r>
          </a:p>
          <a:p>
            <a:pPr algn="ctr"/>
            <a:r>
              <a:rPr lang="es-MX" sz="2000" dirty="0" smtClean="0">
                <a:latin typeface="Comic Sans MS" pitchFamily="66" charset="0"/>
              </a:rPr>
              <a:t>El clima intelectual se alimenta de pequeñas cosas y de grandes actitudes. </a:t>
            </a:r>
          </a:p>
          <a:p>
            <a:pPr algn="ctr"/>
            <a:r>
              <a:rPr lang="es-MX" sz="2000" dirty="0" smtClean="0">
                <a:latin typeface="Comic Sans MS" pitchFamily="66" charset="0"/>
              </a:rPr>
              <a:t>Cosas materiales como aulas espaciosas y aireadas, espacios limpios y ordenados y códigos de conducta. Grandes conductas como entusiasmo, constancia, paciencia, respeto, responsabilidad.</a:t>
            </a:r>
            <a:endParaRPr lang="es-MX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2" descr="http://www.escuelaenlanube.com/wp-content/uploads/2013/01/1070_ex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539552" y="476672"/>
            <a:ext cx="8064896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dirty="0" smtClean="0">
                <a:latin typeface="Comic Sans MS" pitchFamily="66" charset="0"/>
              </a:rPr>
              <a:t>¿QUÉ PUEDEN HACER LOS PAPAS?</a:t>
            </a:r>
            <a:endParaRPr lang="es-MX" sz="2800" dirty="0">
              <a:latin typeface="Comic Sans MS" pitchFamily="66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39552" y="1700808"/>
            <a:ext cx="5904656" cy="44644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s-MX" dirty="0" smtClean="0">
                <a:latin typeface="Comic Sans MS" pitchFamily="66" charset="0"/>
              </a:rPr>
              <a:t>Proporcionar cariño, seguridad, expectativas realistas de cara a la educación, hábitos de higiene y de trabajo.</a:t>
            </a:r>
          </a:p>
          <a:p>
            <a:pPr algn="ctr">
              <a:buFont typeface="Arial" pitchFamily="34" charset="0"/>
              <a:buChar char="•"/>
            </a:pPr>
            <a:r>
              <a:rPr lang="es-MX" dirty="0" smtClean="0">
                <a:latin typeface="Comic Sans MS" pitchFamily="66" charset="0"/>
              </a:rPr>
              <a:t>Supervisión del estudio, de los trabajos en casa y de los materiales escolares que es preciso llevar a la escuela. </a:t>
            </a:r>
          </a:p>
          <a:p>
            <a:pPr algn="ctr">
              <a:buFont typeface="Arial" pitchFamily="34" charset="0"/>
              <a:buChar char="•"/>
            </a:pPr>
            <a:r>
              <a:rPr lang="es-MX" dirty="0" smtClean="0">
                <a:latin typeface="Comic Sans MS" pitchFamily="66" charset="0"/>
              </a:rPr>
              <a:t>Acompañar a sus hijos en el proceso educativo, aunque exija algunas renuncias y sacrificios,</a:t>
            </a:r>
          </a:p>
          <a:p>
            <a:pPr algn="ctr">
              <a:buFont typeface="Arial" pitchFamily="34" charset="0"/>
              <a:buChar char="•"/>
            </a:pPr>
            <a:r>
              <a:rPr lang="es-MX" dirty="0" smtClean="0">
                <a:latin typeface="Comic Sans MS" pitchFamily="66" charset="0"/>
              </a:rPr>
              <a:t>Valorar la educación y trabajar mutuamente con los profesores .-, no contradecirse ni acusarse unos a otros.</a:t>
            </a:r>
          </a:p>
          <a:p>
            <a:pPr algn="ctr">
              <a:buFont typeface="Arial" pitchFamily="34" charset="0"/>
              <a:buChar char="•"/>
            </a:pPr>
            <a:r>
              <a:rPr lang="es-MX" dirty="0" smtClean="0">
                <a:latin typeface="Comic Sans MS" pitchFamily="66" charset="0"/>
              </a:rPr>
              <a:t>Subversión del tiempo que amenaza a los jóvenes de hoy</a:t>
            </a:r>
            <a:r>
              <a:rPr lang="es-MX" dirty="0" smtClean="0"/>
              <a:t>. </a:t>
            </a:r>
          </a:p>
          <a:p>
            <a:pPr algn="ctr"/>
            <a:endParaRPr lang="es-MX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Capitulo 17 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Como afrontar la diversidad 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69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692696"/>
            <a:ext cx="8352928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/>
              <a:t>C</a:t>
            </a:r>
            <a:r>
              <a:rPr lang="es-ES" sz="2400" dirty="0" smtClean="0"/>
              <a:t>uando una escuela tiene los mismos objetivos para todos suele pensarse que ignora la diversidad cultural y étnica.</a:t>
            </a:r>
          </a:p>
          <a:p>
            <a:pPr marL="0" indent="0">
              <a:buNone/>
            </a:pPr>
            <a:r>
              <a:rPr lang="es-ES" sz="2400" dirty="0" smtClean="0"/>
              <a:t> Es posible una escuela de calidad y una educación con los mismos objetivos para todos en una sociedad en la que impera la diversidad cultural y étnica.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 smtClean="0"/>
              <a:t>A medida que las sociedades se vuelven cada vez ,mas multiculturales, como resultado de los procesos demográficos tecnológicos y económicos, la escuela comienza a ser habilitada por poblaciones cada vez mas heterogéneas.  </a:t>
            </a:r>
          </a:p>
          <a:p>
            <a:pPr marL="0" indent="0">
              <a:buNone/>
            </a:pPr>
            <a:endParaRPr lang="es-ES" sz="2400" u="sng" dirty="0"/>
          </a:p>
          <a:p>
            <a:pPr marL="0" indent="0">
              <a:buNone/>
            </a:pPr>
            <a:r>
              <a:rPr lang="es-ES" sz="2400" u="sng" dirty="0" smtClean="0"/>
              <a:t>La importancia de que la escuela siga acentuando una herencia cultural común y un conjunto de valores básicos compartidos por todos  dar espacio curricular para esta transmisión . </a:t>
            </a:r>
          </a:p>
          <a:p>
            <a:pPr marL="0" indent="0">
              <a:buNone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18375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 smtClean="0"/>
              <a:t>La retorica pedagógica oficial nos recuerda a todas horas la necesidad de </a:t>
            </a:r>
            <a:r>
              <a:rPr lang="es-ES" sz="2400" u="sng" dirty="0" smtClean="0"/>
              <a:t>que la educación se adapte a las diferencias culturales y étnicas</a:t>
            </a:r>
            <a:r>
              <a:rPr lang="es-ES" sz="2400" dirty="0" smtClean="0"/>
              <a:t>. 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 smtClean="0"/>
              <a:t>Limitar las diferencias individuales a la diversidad cultural y étnica es reduccionista. </a:t>
            </a:r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r>
              <a:rPr lang="es-ES" sz="2400" dirty="0" smtClean="0"/>
              <a:t>Existen por otro lado dos grandes e importantes tipos de  diferencias ; cognitivas y sociales. 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 smtClean="0"/>
              <a:t>Las reconocemos y defendemos una educación de calidad y con los mismos objetivos para todos. 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76457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sz="2800" dirty="0" smtClean="0"/>
              <a:t>En una sociedad democrática la educación debe perseguir los mismos objetivos para todos recurriendo a diferentes metodologías y medios de enseñanza.</a:t>
            </a:r>
          </a:p>
          <a:p>
            <a:pPr marL="0" indent="0">
              <a:buNone/>
            </a:pPr>
            <a:endParaRPr lang="es-ES" sz="2800" dirty="0"/>
          </a:p>
          <a:p>
            <a:pPr marL="0" indent="0">
              <a:buNone/>
            </a:pPr>
            <a:r>
              <a:rPr lang="es-ES" sz="2800" dirty="0" smtClean="0"/>
              <a:t>Lo que la escuela tiene que hacer es dar espacio en su programa educativo a las diferentes culturas son presencia en la sociedad.</a:t>
            </a:r>
          </a:p>
          <a:p>
            <a:pPr marL="0" indent="0">
              <a:buNone/>
            </a:pPr>
            <a:r>
              <a:rPr lang="es-ES" sz="2800" dirty="0" smtClean="0"/>
              <a:t>Adaptar no es lo mismo que diferenciar. Adaptar el currículo significa  recurrir a metodologías adecuadas para todos los públicos escolares. 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411537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Uno de los componentes mas notables de la diversidad cultural es la religión.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La escuela solo es un instrumento que la sociedad organizada utiliza para garantizar la transmisión de herencias culturales, el desarrollo de las potencialidades individuales y el despertar de los intereses profesionales. </a:t>
            </a:r>
          </a:p>
          <a:p>
            <a:pPr marL="0" indent="0">
              <a:buNone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16520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En relación con la diversidad étnica la escuela tiene que promover actitudes de respeto, valorando y presentando la diversidad humana como algo positivo para la especie humana.</a:t>
            </a:r>
          </a:p>
          <a:p>
            <a:pPr marL="0" indent="0">
              <a:buNone/>
            </a:pPr>
            <a:endParaRPr lang="es-ES" u="sng" dirty="0"/>
          </a:p>
          <a:p>
            <a:pPr marL="0" indent="0">
              <a:buNone/>
            </a:pPr>
            <a:r>
              <a:rPr lang="es-ES" u="sng" dirty="0" smtClean="0"/>
              <a:t>Las sociedades democráticas deben ofrecer un sistema educativo capaz de asegurar a todos los alumnos las mismas oportunidades de desarrollar al máximo sus posibilidades. </a:t>
            </a:r>
            <a:endParaRPr lang="es-ES" u="sng" dirty="0"/>
          </a:p>
        </p:txBody>
      </p:sp>
    </p:spTree>
    <p:extLst>
      <p:ext uri="{BB962C8B-B14F-4D97-AF65-F5344CB8AC3E}">
        <p14:creationId xmlns:p14="http://schemas.microsoft.com/office/powerpoint/2010/main" val="99172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Lo peor que puede hacerse es suavizar los programas, reducir las exigencias y marcar objetivos diferentes para esos alumnos diferentes o con NEE. </a:t>
            </a:r>
          </a:p>
          <a:p>
            <a:pPr marL="0" indent="0">
              <a:buNone/>
            </a:pPr>
            <a:r>
              <a:rPr lang="es-ES" dirty="0" smtClean="0"/>
              <a:t>Todos los niños son educables.</a:t>
            </a:r>
          </a:p>
          <a:p>
            <a:pPr marL="0" indent="0">
              <a:buNone/>
            </a:pPr>
            <a:r>
              <a:rPr lang="es-ES" dirty="0" smtClean="0"/>
              <a:t>Una sociedad democrática tiene el deber de movilizar los recursos necesarios para los alumnos que necesitan mas apoyo para aprender.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540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r>
              <a:rPr lang="es-MX" sz="4000" b="1" smtClean="0">
                <a:latin typeface="Century Gothic" pitchFamily="34" charset="0"/>
              </a:rPr>
              <a:t>Capítulo 12: Cómo desarrollar un proyecto</a:t>
            </a:r>
            <a:endParaRPr lang="es-MX" sz="4000" b="1" dirty="0">
              <a:latin typeface="Century Gothic" pitchFamily="34" charset="0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611560" y="1700808"/>
          <a:ext cx="813690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rot="5400000">
            <a:off x="1628" y="1734676"/>
            <a:ext cx="1714858" cy="206962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4" name="3 Diagrama"/>
          <p:cNvGraphicFramePr/>
          <p:nvPr/>
        </p:nvGraphicFramePr>
        <p:xfrm>
          <a:off x="395536" y="1700808"/>
          <a:ext cx="8424936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923928" y="144016"/>
            <a:ext cx="5220072" cy="836712"/>
          </a:xfrm>
        </p:spPr>
        <p:txBody>
          <a:bodyPr>
            <a:noAutofit/>
          </a:bodyPr>
          <a:lstStyle/>
          <a:p>
            <a:r>
              <a:rPr lang="es-MX" sz="3100" dirty="0" smtClean="0">
                <a:latin typeface="Century Gothic" pitchFamily="34" charset="0"/>
              </a:rPr>
              <a:t>El método de proyectos</a:t>
            </a:r>
            <a:br>
              <a:rPr lang="es-MX" sz="3100" dirty="0" smtClean="0">
                <a:latin typeface="Century Gothic" pitchFamily="34" charset="0"/>
              </a:rPr>
            </a:br>
            <a:r>
              <a:rPr lang="es-MX" sz="3100" dirty="0" smtClean="0">
                <a:latin typeface="Century Gothic" pitchFamily="34" charset="0"/>
              </a:rPr>
              <a:t> comprende 10 fases: </a:t>
            </a:r>
            <a:endParaRPr lang="es-MX" sz="3100" dirty="0">
              <a:latin typeface="Century Gothic" pitchFamily="34" charset="0"/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395536" y="177045"/>
            <a:ext cx="2299579" cy="1379747"/>
            <a:chOff x="4237" y="164037"/>
            <a:chExt cx="2299579" cy="1379747"/>
          </a:xfrm>
        </p:grpSpPr>
        <p:sp>
          <p:nvSpPr>
            <p:cNvPr id="7" name="6 Rectángulo redondeado"/>
            <p:cNvSpPr/>
            <p:nvPr/>
          </p:nvSpPr>
          <p:spPr>
            <a:xfrm>
              <a:off x="4237" y="164037"/>
              <a:ext cx="2299579" cy="1379747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44648" y="204448"/>
              <a:ext cx="2218757" cy="12989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4310" tIns="194310" rIns="194310" bIns="194310" numCol="1" spcCol="1270" anchor="ctr" anchorCtr="0">
              <a:noAutofit/>
            </a:bodyPr>
            <a:lstStyle/>
            <a:p>
              <a:pPr lvl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5100" kern="1200"/>
            </a:p>
          </p:txBody>
        </p:sp>
      </p:grpSp>
      <p:sp>
        <p:nvSpPr>
          <p:cNvPr id="10" name="9 CuadroTexto"/>
          <p:cNvSpPr txBox="1"/>
          <p:nvPr/>
        </p:nvSpPr>
        <p:spPr>
          <a:xfrm>
            <a:off x="467544" y="397113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latin typeface="Century Gothic" pitchFamily="34" charset="0"/>
              </a:rPr>
              <a:t>1. Construcción del grupo de trabajo</a:t>
            </a:r>
            <a:endParaRPr lang="es-MX" sz="20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4396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>Capítulo 13: La práctica y el entrenamiento en el aprendizaje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600200"/>
            <a:ext cx="8424936" cy="499715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s-MX" dirty="0" smtClean="0"/>
              <a:t>Metodología esencial en:</a:t>
            </a:r>
          </a:p>
          <a:p>
            <a:r>
              <a:rPr lang="es-MX" dirty="0" smtClean="0"/>
              <a:t>La consolidación de los conocimientos.</a:t>
            </a:r>
          </a:p>
          <a:p>
            <a:r>
              <a:rPr lang="es-MX" dirty="0" smtClean="0"/>
              <a:t>Aplicación de conocimientos a nuevas situaciones.</a:t>
            </a:r>
          </a:p>
          <a:p>
            <a:r>
              <a:rPr lang="es-MX" dirty="0" smtClean="0"/>
              <a:t>Superación de las dificultades de aprendizaje.</a:t>
            </a:r>
          </a:p>
          <a:p>
            <a:endParaRPr lang="es-MX" dirty="0" smtClean="0"/>
          </a:p>
          <a:p>
            <a:endParaRPr lang="es-MX" dirty="0" smtClean="0"/>
          </a:p>
          <a:p>
            <a:pPr>
              <a:buNone/>
            </a:pPr>
            <a:r>
              <a:rPr lang="es-MX" dirty="0" smtClean="0"/>
              <a:t>*Ayuda a pasar de los aprendizajes rutinarios y repetitivos a otros más complejos, basados en análisis y resolución de problemas.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n 33"/>
          <p:cNvPicPr>
            <a:picLocks noChangeAspect="1"/>
          </p:cNvPicPr>
          <p:nvPr/>
        </p:nvPicPr>
        <p:blipFill>
          <a:blip r:embed="rId2" cstate="print">
            <a:alphaModFix amt="34000"/>
          </a:blip>
          <a:stretch>
            <a:fillRect/>
          </a:stretch>
        </p:blipFill>
        <p:spPr>
          <a:xfrm>
            <a:off x="-45021" y="-576089"/>
            <a:ext cx="9144001" cy="748316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u="sng" dirty="0" smtClean="0"/>
              <a:t>Cuando el alumno es indisciplinado.</a:t>
            </a:r>
            <a:endParaRPr lang="es-ES" b="1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1"/>
            <a:ext cx="3735009" cy="516256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ES" dirty="0" smtClean="0">
                <a:solidFill>
                  <a:schemeClr val="tx1"/>
                </a:solidFill>
                <a:latin typeface="Tw Cen MT"/>
                <a:cs typeface="Tw Cen MT"/>
              </a:rPr>
              <a:t>La disciplina depende</a:t>
            </a:r>
            <a:endParaRPr lang="es-ES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025189" y="1535163"/>
            <a:ext cx="2662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omic Sans MS"/>
                <a:cs typeface="Comic Sans MS"/>
              </a:rPr>
              <a:t>Buena organización del aula</a:t>
            </a:r>
            <a:endParaRPr lang="es-ES" dirty="0">
              <a:latin typeface="Comic Sans MS"/>
              <a:cs typeface="Comic Sans M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93303" y="2578122"/>
            <a:ext cx="266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Comic Sans MS"/>
                <a:cs typeface="Comic Sans MS"/>
              </a:rPr>
              <a:t>Control del tiempo</a:t>
            </a:r>
            <a:endParaRPr lang="es-ES" dirty="0">
              <a:latin typeface="Comic Sans MS"/>
              <a:cs typeface="Comic Sans MS"/>
            </a:endParaRPr>
          </a:p>
        </p:txBody>
      </p:sp>
      <p:cxnSp>
        <p:nvCxnSpPr>
          <p:cNvPr id="7" name="Conector recto 6"/>
          <p:cNvCxnSpPr>
            <a:stCxn id="3" idx="2"/>
            <a:endCxn id="5" idx="0"/>
          </p:cNvCxnSpPr>
          <p:nvPr/>
        </p:nvCxnSpPr>
        <p:spPr>
          <a:xfrm>
            <a:off x="2324705" y="2116457"/>
            <a:ext cx="0" cy="46166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/>
          <p:cNvCxnSpPr>
            <a:stCxn id="3" idx="3"/>
            <a:endCxn id="4" idx="1"/>
          </p:cNvCxnSpPr>
          <p:nvPr/>
        </p:nvCxnSpPr>
        <p:spPr>
          <a:xfrm>
            <a:off x="4192209" y="1858329"/>
            <a:ext cx="8329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ector curvado 13"/>
          <p:cNvCxnSpPr/>
          <p:nvPr/>
        </p:nvCxnSpPr>
        <p:spPr>
          <a:xfrm flipV="1">
            <a:off x="300419" y="3359020"/>
            <a:ext cx="8534627" cy="1"/>
          </a:xfrm>
          <a:prstGeom prst="curvedConnector3">
            <a:avLst>
              <a:gd name="adj1" fmla="val 4824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>
            <a:endCxn id="24" idx="0"/>
          </p:cNvCxnSpPr>
          <p:nvPr/>
        </p:nvCxnSpPr>
        <p:spPr>
          <a:xfrm>
            <a:off x="4383385" y="3356141"/>
            <a:ext cx="0" cy="2386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uadroTexto 23"/>
          <p:cNvSpPr txBox="1"/>
          <p:nvPr/>
        </p:nvSpPr>
        <p:spPr>
          <a:xfrm>
            <a:off x="3207249" y="3594767"/>
            <a:ext cx="2352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Ambiente motivador.</a:t>
            </a:r>
            <a:endParaRPr lang="es-ES" dirty="0"/>
          </a:p>
        </p:txBody>
      </p:sp>
      <p:sp>
        <p:nvSpPr>
          <p:cNvPr id="25" name="CuadroTexto 24"/>
          <p:cNvSpPr txBox="1"/>
          <p:nvPr/>
        </p:nvSpPr>
        <p:spPr>
          <a:xfrm>
            <a:off x="2627784" y="3936789"/>
            <a:ext cx="330460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4 tipos de aulas.</a:t>
            </a:r>
            <a:endParaRPr lang="es-ES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300419" y="3782312"/>
            <a:ext cx="1911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b="1" dirty="0" smtClean="0"/>
              <a:t>Aula en que reina el caos</a:t>
            </a:r>
            <a:r>
              <a:rPr lang="es-ES" dirty="0" smtClean="0"/>
              <a:t>. Cada quien haga lo que quiera. Amenazar con castigos. Casi nada funciona</a:t>
            </a:r>
            <a:endParaRPr lang="es-ES" dirty="0"/>
          </a:p>
        </p:txBody>
      </p:sp>
      <p:sp>
        <p:nvSpPr>
          <p:cNvPr id="27" name="CuadroTexto 26"/>
          <p:cNvSpPr txBox="1"/>
          <p:nvPr/>
        </p:nvSpPr>
        <p:spPr>
          <a:xfrm>
            <a:off x="2485282" y="4321749"/>
            <a:ext cx="19936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b="1" dirty="0" smtClean="0"/>
              <a:t>Goza un clima mejor. </a:t>
            </a:r>
            <a:r>
              <a:rPr lang="es-ES" dirty="0" smtClean="0"/>
              <a:t>Pero existe falta de </a:t>
            </a:r>
            <a:r>
              <a:rPr lang="es-ES" dirty="0" err="1" smtClean="0"/>
              <a:t>atencion</a:t>
            </a:r>
            <a:r>
              <a:rPr lang="es-ES" dirty="0"/>
              <a:t> </a:t>
            </a:r>
            <a:r>
              <a:rPr lang="es-ES" dirty="0" smtClean="0"/>
              <a:t>y de </a:t>
            </a:r>
            <a:r>
              <a:rPr lang="es-ES" dirty="0" err="1" smtClean="0"/>
              <a:t>participacion</a:t>
            </a:r>
            <a:r>
              <a:rPr lang="es-ES" dirty="0" smtClean="0"/>
              <a:t>. El profesor solo busca que los alumnos </a:t>
            </a:r>
            <a:r>
              <a:rPr lang="es-ES" dirty="0" err="1" smtClean="0"/>
              <a:t>esten</a:t>
            </a:r>
            <a:r>
              <a:rPr lang="es-ES" dirty="0" smtClean="0"/>
              <a:t> ocupados.</a:t>
            </a:r>
            <a:endParaRPr lang="es-ES" dirty="0"/>
          </a:p>
        </p:txBody>
      </p:sp>
      <p:sp>
        <p:nvSpPr>
          <p:cNvPr id="32" name="CuadroTexto 31"/>
          <p:cNvSpPr txBox="1"/>
          <p:nvPr/>
        </p:nvSpPr>
        <p:spPr>
          <a:xfrm>
            <a:off x="4526980" y="4453585"/>
            <a:ext cx="28108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b="1" dirty="0" smtClean="0"/>
              <a:t>El profesor responde rápidamente a cualquier infracción disciplinaria. </a:t>
            </a:r>
            <a:r>
              <a:rPr lang="es-ES" dirty="0" smtClean="0"/>
              <a:t>Desconfían del profesor. El buen comportamiento depende del maestro. Impone autoridad</a:t>
            </a:r>
            <a:endParaRPr lang="es-ES" dirty="0"/>
          </a:p>
        </p:txBody>
      </p:sp>
      <p:sp>
        <p:nvSpPr>
          <p:cNvPr id="33" name="CuadroTexto 32"/>
          <p:cNvSpPr txBox="1"/>
          <p:nvPr/>
        </p:nvSpPr>
        <p:spPr>
          <a:xfrm>
            <a:off x="7232248" y="3594767"/>
            <a:ext cx="1911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b="1" dirty="0" smtClean="0"/>
              <a:t>Autoridad imperceptible. </a:t>
            </a:r>
            <a:r>
              <a:rPr lang="es-ES" dirty="0" smtClean="0"/>
              <a:t>No amenaza, mantiene a la clase en actividades. El clima es acogedor.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64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alphaModFix amt="54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371291"/>
            <a:ext cx="8229600" cy="3274476"/>
          </a:xfrm>
        </p:spPr>
        <p:txBody>
          <a:bodyPr>
            <a:normAutofit/>
          </a:bodyPr>
          <a:lstStyle/>
          <a:p>
            <a:pPr algn="ctr">
              <a:buFont typeface="Wingdings" charset="2"/>
              <a:buChar char="ü"/>
            </a:pPr>
            <a:r>
              <a:rPr lang="es-ES" sz="2400" dirty="0" smtClean="0"/>
              <a:t>Es importante clarificar reglas y normas.</a:t>
            </a:r>
          </a:p>
          <a:p>
            <a:pPr algn="ctr">
              <a:buFont typeface="Wingdings" charset="2"/>
              <a:buChar char="ü"/>
            </a:pPr>
            <a:r>
              <a:rPr lang="es-ES" sz="2400" dirty="0" smtClean="0"/>
              <a:t>Tomar en cuenta los aspectos sociales de cada uno. (Heterogeneidad)</a:t>
            </a:r>
          </a:p>
          <a:p>
            <a:pPr algn="ctr">
              <a:buFont typeface="Wingdings" charset="2"/>
              <a:buChar char="ü"/>
            </a:pPr>
            <a:r>
              <a:rPr lang="es-ES" sz="2400" dirty="0" smtClean="0"/>
              <a:t>La falta de respeto a las reglas lleva a perdida temporal de privilegios.</a:t>
            </a:r>
          </a:p>
          <a:p>
            <a:pPr algn="ctr">
              <a:buFont typeface="Wingdings" charset="2"/>
              <a:buChar char="ü"/>
            </a:pPr>
            <a:r>
              <a:rPr lang="es-ES" sz="2400" dirty="0" smtClean="0"/>
              <a:t>Preocupación por parte del docente.</a:t>
            </a:r>
          </a:p>
          <a:p>
            <a:pPr algn="ctr">
              <a:buFont typeface="Wingdings" charset="2"/>
              <a:buChar char="ü"/>
            </a:pPr>
            <a:r>
              <a:rPr lang="es-ES" sz="2400" dirty="0" smtClean="0"/>
              <a:t>Sin disciplina no hay aprendizaje.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46635" y="3891548"/>
            <a:ext cx="748316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sng" dirty="0" smtClean="0"/>
              <a:t>Una buena disciplina se consigue cuando el profesor:</a:t>
            </a:r>
          </a:p>
          <a:p>
            <a:pPr marL="285750" indent="-285750" algn="ctr">
              <a:buFont typeface="Arial"/>
              <a:buChar char="•"/>
            </a:pPr>
            <a:r>
              <a:rPr lang="es-ES" sz="2000" i="1" dirty="0" smtClean="0"/>
              <a:t>Mantiene atentos a los alumnos</a:t>
            </a:r>
          </a:p>
          <a:p>
            <a:pPr marL="285750" indent="-285750" algn="ctr">
              <a:buFont typeface="Arial"/>
              <a:buChar char="•"/>
            </a:pPr>
            <a:r>
              <a:rPr lang="es-ES" sz="2000" i="1" dirty="0" smtClean="0"/>
              <a:t>Propone tareas interesantes</a:t>
            </a:r>
          </a:p>
          <a:p>
            <a:pPr marL="285750" indent="-285750" algn="ctr">
              <a:buFont typeface="Arial"/>
              <a:buChar char="•"/>
            </a:pPr>
            <a:r>
              <a:rPr lang="es-ES" sz="2000" i="1" dirty="0" smtClean="0"/>
              <a:t>Expone las materias con vivacidad y entusiasmo</a:t>
            </a:r>
          </a:p>
          <a:p>
            <a:pPr marL="285750" indent="-285750" algn="ctr">
              <a:buFont typeface="Arial"/>
              <a:buChar char="•"/>
            </a:pPr>
            <a:r>
              <a:rPr lang="es-ES" sz="2000" i="1" dirty="0" smtClean="0"/>
              <a:t>Utiliza un lenguaje claro directo y sin repeticiones.</a:t>
            </a:r>
            <a:endParaRPr lang="es-ES" sz="2000" i="1" dirty="0"/>
          </a:p>
        </p:txBody>
      </p:sp>
    </p:spTree>
    <p:extLst>
      <p:ext uri="{BB962C8B-B14F-4D97-AF65-F5344CB8AC3E}">
        <p14:creationId xmlns:p14="http://schemas.microsoft.com/office/powerpoint/2010/main" val="3038684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alphaModFix amt="49000"/>
          </a:blip>
          <a:stretch>
            <a:fillRect/>
          </a:stretch>
        </p:blipFill>
        <p:spPr>
          <a:xfrm rot="21119958">
            <a:off x="676616" y="2455692"/>
            <a:ext cx="3750285" cy="341515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alphaModFix amt="55000"/>
          </a:blip>
          <a:stretch>
            <a:fillRect/>
          </a:stretch>
        </p:blipFill>
        <p:spPr>
          <a:xfrm>
            <a:off x="5114694" y="2092114"/>
            <a:ext cx="3371391" cy="434534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>
                <a:latin typeface="Comic Sans MS"/>
                <a:cs typeface="Comic Sans MS"/>
              </a:rPr>
              <a:t>Cuando la familia no colabora.</a:t>
            </a:r>
            <a:endParaRPr lang="es-ES" dirty="0">
              <a:latin typeface="Comic Sans MS"/>
              <a:cs typeface="Comic Sans M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8620"/>
          </a:xfrm>
        </p:spPr>
        <p:txBody>
          <a:bodyPr/>
          <a:lstStyle/>
          <a:p>
            <a:pPr algn="ctr"/>
            <a:r>
              <a:rPr lang="es-ES" i="1" dirty="0" smtClean="0"/>
              <a:t>Algunos profesores, temen que la participación del los padres reduzca su poder. Sin embargo esta exige compartir el poder.</a:t>
            </a:r>
            <a:endParaRPr lang="es-ES" i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587182" y="4264788"/>
            <a:ext cx="7797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u="sng" dirty="0" smtClean="0"/>
              <a:t>Los padres deben participar en los órganos consultivos pero no en el consejo pedagógico.</a:t>
            </a:r>
            <a:endParaRPr lang="es-ES" sz="3200" u="sng" dirty="0"/>
          </a:p>
        </p:txBody>
      </p:sp>
    </p:spTree>
    <p:extLst>
      <p:ext uri="{BB962C8B-B14F-4D97-AF65-F5344CB8AC3E}">
        <p14:creationId xmlns:p14="http://schemas.microsoft.com/office/powerpoint/2010/main" val="880326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alphaModFix amt="29000"/>
          </a:blip>
          <a:stretch>
            <a:fillRect/>
          </a:stretch>
        </p:blipFill>
        <p:spPr>
          <a:xfrm>
            <a:off x="1384300" y="0"/>
            <a:ext cx="6370366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55459" y="423292"/>
            <a:ext cx="72783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En las escuelas infantiles, la colaboración entre los educadores y la familia es mas frecuente y mas positiva. Seis tipos de colaboración según la </a:t>
            </a:r>
            <a:r>
              <a:rPr lang="es-ES" sz="2000" b="1" dirty="0" smtClean="0"/>
              <a:t>topología de Joyce Epstein</a:t>
            </a:r>
            <a:r>
              <a:rPr lang="es-ES" sz="2000" dirty="0" smtClean="0"/>
              <a:t>:</a:t>
            </a:r>
            <a:endParaRPr lang="es-ES" sz="2000" dirty="0"/>
          </a:p>
        </p:txBody>
      </p:sp>
      <p:sp>
        <p:nvSpPr>
          <p:cNvPr id="5" name="CuadroTexto 4"/>
          <p:cNvSpPr txBox="1"/>
          <p:nvPr/>
        </p:nvSpPr>
        <p:spPr>
          <a:xfrm>
            <a:off x="778358" y="1578749"/>
            <a:ext cx="74968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es-ES" sz="2000" b="1" dirty="0" smtClean="0"/>
              <a:t>Ayuda de la escuela a la familia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ES" sz="2000" b="1" dirty="0" smtClean="0"/>
              <a:t>Comunicación escuela-familia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ES" sz="2000" b="1" dirty="0" smtClean="0"/>
              <a:t>Ayuda de la familia a la escuela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ES" sz="2000" b="1" dirty="0" smtClean="0"/>
              <a:t>Implicación de la familia en el procesos educativo en la casa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ES" sz="2000" b="1" dirty="0" smtClean="0"/>
              <a:t>Participación de la familia en la toma de decisiones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ES" sz="2000" b="1" dirty="0" smtClean="0"/>
              <a:t>Colaboración con la comunidad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55459" y="4014439"/>
            <a:ext cx="78382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En la escuela infantil, el profesor encargará trabajos para casa que </a:t>
            </a:r>
            <a:r>
              <a:rPr lang="es-ES" dirty="0" err="1" smtClean="0"/>
              <a:t>exigan</a:t>
            </a:r>
            <a:r>
              <a:rPr lang="es-ES" dirty="0" smtClean="0"/>
              <a:t> el dialogo con los padres y les animara a que vean y comenten los programas educativos con sus hijos.</a:t>
            </a:r>
          </a:p>
          <a:p>
            <a:endParaRPr lang="es-ES" dirty="0"/>
          </a:p>
          <a:p>
            <a:r>
              <a:rPr lang="es-ES" dirty="0" smtClean="0"/>
              <a:t>En las reuniones, es necesario definir su finalidad: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Ayuda a obtener información de sus alumnos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Ayuda a los padres a conocer mejor la escuela y los profesores.</a:t>
            </a:r>
          </a:p>
          <a:p>
            <a:pPr marL="285750" indent="-285750">
              <a:buFont typeface="Arial"/>
              <a:buChar char="•"/>
            </a:pPr>
            <a:endParaRPr lang="es-ES" dirty="0" smtClean="0"/>
          </a:p>
          <a:p>
            <a:r>
              <a:rPr lang="es-ES" dirty="0" smtClean="0"/>
              <a:t>Se debe: Planificar y saber dirigir la reunión.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80326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 descr="http://www.escuelaenlanube.com/wp-content/uploads/2013/01/1070_ex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611560" y="620688"/>
            <a:ext cx="7848872" cy="1080120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latin typeface="Comic Sans MS" pitchFamily="66" charset="0"/>
              </a:rPr>
              <a:t>CUANDO EL ALUMNO NO ESTUDIA</a:t>
            </a:r>
            <a:endParaRPr lang="es-MX" sz="3200" dirty="0">
              <a:latin typeface="Comic Sans MS" pitchFamily="66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987824" y="2060848"/>
            <a:ext cx="3240360" cy="12961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El estudio y la vida profesional son una sucesión de tareas poco agradables, marcadas por momentos divertidos.</a:t>
            </a:r>
            <a:endParaRPr lang="es-MX" dirty="0"/>
          </a:p>
        </p:txBody>
      </p:sp>
      <p:sp>
        <p:nvSpPr>
          <p:cNvPr id="7" name="6 Rectángulo"/>
          <p:cNvSpPr/>
          <p:nvPr/>
        </p:nvSpPr>
        <p:spPr>
          <a:xfrm>
            <a:off x="395536" y="3933056"/>
            <a:ext cx="3096344" cy="20162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El estudio es agradable solo para quien es capaz de desarrollar el gusto por el, aunque eso exige entrenamiento y constancia,</a:t>
            </a:r>
            <a:endParaRPr lang="es-MX" dirty="0"/>
          </a:p>
        </p:txBody>
      </p:sp>
      <p:sp>
        <p:nvSpPr>
          <p:cNvPr id="8" name="7 Rectángulo"/>
          <p:cNvSpPr/>
          <p:nvPr/>
        </p:nvSpPr>
        <p:spPr>
          <a:xfrm>
            <a:off x="4788024" y="3861048"/>
            <a:ext cx="2376264" cy="22322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Hay algunos que tienen aptitud para el estudio.</a:t>
            </a:r>
          </a:p>
          <a:p>
            <a:pPr algn="ctr"/>
            <a:r>
              <a:rPr lang="es-MX" dirty="0" smtClean="0"/>
              <a:t>Otros enfrenta la necesidad de estudiar algunas materias que no les gustan.</a:t>
            </a:r>
            <a:endParaRPr lang="es-MX" dirty="0"/>
          </a:p>
        </p:txBody>
      </p:sp>
      <p:cxnSp>
        <p:nvCxnSpPr>
          <p:cNvPr id="11" name="10 Conector recto de flecha"/>
          <p:cNvCxnSpPr/>
          <p:nvPr/>
        </p:nvCxnSpPr>
        <p:spPr>
          <a:xfrm flipH="1">
            <a:off x="1835696" y="2924944"/>
            <a:ext cx="648072" cy="50405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6444208" y="3068960"/>
            <a:ext cx="216024" cy="50405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3707904" y="4869160"/>
            <a:ext cx="72008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1332</Words>
  <Application>Microsoft Office PowerPoint</Application>
  <PresentationFormat>Presentación en pantalla (4:3)</PresentationFormat>
  <Paragraphs>114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Comic Sans MS</vt:lpstr>
      <vt:lpstr>Tw Cen MT</vt:lpstr>
      <vt:lpstr>Wingdings</vt:lpstr>
      <vt:lpstr>Tema de Office</vt:lpstr>
      <vt:lpstr>Saber educar. Un arte y una vocación</vt:lpstr>
      <vt:lpstr>Capítulo 12: Cómo desarrollar un proyecto</vt:lpstr>
      <vt:lpstr>El método de proyectos  comprende 10 fases: </vt:lpstr>
      <vt:lpstr>Capítulo 13: La práctica y el entrenamiento en el aprendizaje</vt:lpstr>
      <vt:lpstr>Cuando el alumno es indisciplinado.</vt:lpstr>
      <vt:lpstr>Presentación de PowerPoint</vt:lpstr>
      <vt:lpstr>Cuando la familia no colabora.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Capitulo 17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Plata</dc:creator>
  <cp:lastModifiedBy>rosy del rio</cp:lastModifiedBy>
  <cp:revision>12</cp:revision>
  <dcterms:created xsi:type="dcterms:W3CDTF">2015-02-21T01:32:42Z</dcterms:created>
  <dcterms:modified xsi:type="dcterms:W3CDTF">2015-05-07T13:52:14Z</dcterms:modified>
</cp:coreProperties>
</file>