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7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55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20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8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4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9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4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99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28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02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14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DFF7-D543-4C9F-96B8-322D6833297A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6F93-E321-4D89-BCE6-056B687F7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7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7512" r="61480" b="74793"/>
          <a:stretch/>
        </p:blipFill>
        <p:spPr bwMode="auto">
          <a:xfrm>
            <a:off x="152636" y="179512"/>
            <a:ext cx="4287033" cy="7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18070" r="56190" b="78270"/>
          <a:stretch/>
        </p:blipFill>
        <p:spPr bwMode="auto">
          <a:xfrm>
            <a:off x="260649" y="2738328"/>
            <a:ext cx="4536504" cy="53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21524" r="23079" b="18228"/>
          <a:stretch/>
        </p:blipFill>
        <p:spPr bwMode="auto">
          <a:xfrm>
            <a:off x="260648" y="3261814"/>
            <a:ext cx="5976664" cy="563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28516" r="25971" b="42368"/>
          <a:stretch/>
        </p:blipFill>
        <p:spPr bwMode="auto">
          <a:xfrm>
            <a:off x="305036" y="914400"/>
            <a:ext cx="6228692" cy="15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2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27546" r="18710" b="32779"/>
          <a:stretch/>
        </p:blipFill>
        <p:spPr bwMode="auto">
          <a:xfrm>
            <a:off x="113112" y="899592"/>
            <a:ext cx="6556248" cy="342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18069" r="66924" b="78007"/>
          <a:stretch/>
        </p:blipFill>
        <p:spPr bwMode="auto">
          <a:xfrm>
            <a:off x="265512" y="251519"/>
            <a:ext cx="2731440" cy="5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18071" r="66360" b="75741"/>
          <a:stretch/>
        </p:blipFill>
        <p:spPr bwMode="auto">
          <a:xfrm>
            <a:off x="260648" y="4437200"/>
            <a:ext cx="2952328" cy="71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5472" r="21039" b="22132"/>
          <a:stretch/>
        </p:blipFill>
        <p:spPr bwMode="auto">
          <a:xfrm>
            <a:off x="188640" y="5148064"/>
            <a:ext cx="6408712" cy="38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18959" r="55274" b="76681"/>
          <a:stretch/>
        </p:blipFill>
        <p:spPr bwMode="auto">
          <a:xfrm>
            <a:off x="175760" y="179512"/>
            <a:ext cx="3901312" cy="7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27371" r="17490" b="21953"/>
          <a:stretch/>
        </p:blipFill>
        <p:spPr bwMode="auto">
          <a:xfrm>
            <a:off x="116632" y="755576"/>
            <a:ext cx="6637617" cy="38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8426" r="43821" b="78096"/>
          <a:stretch/>
        </p:blipFill>
        <p:spPr bwMode="auto">
          <a:xfrm>
            <a:off x="64987" y="4592525"/>
            <a:ext cx="6028309" cy="5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22762" r="16535" b="26567"/>
          <a:stretch/>
        </p:blipFill>
        <p:spPr bwMode="auto">
          <a:xfrm>
            <a:off x="44624" y="5148064"/>
            <a:ext cx="6793013" cy="38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8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18249" r="63314" b="75873"/>
          <a:stretch/>
        </p:blipFill>
        <p:spPr bwMode="auto">
          <a:xfrm>
            <a:off x="116632" y="107504"/>
            <a:ext cx="3428764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24097" r="31907" b="18937"/>
          <a:stretch/>
        </p:blipFill>
        <p:spPr bwMode="auto">
          <a:xfrm>
            <a:off x="116632" y="766537"/>
            <a:ext cx="6552728" cy="438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1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</cp:revision>
  <dcterms:created xsi:type="dcterms:W3CDTF">2015-07-01T13:44:38Z</dcterms:created>
  <dcterms:modified xsi:type="dcterms:W3CDTF">2015-07-01T13:53:06Z</dcterms:modified>
</cp:coreProperties>
</file>