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59" r:id="rId3"/>
    <p:sldId id="256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96213-D705-4C58-8F19-9F0BACE21AF5}" type="datetimeFigureOut">
              <a:rPr lang="es-ES" smtClean="0"/>
              <a:t>17/11/2015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01331-AE91-44DC-824C-282499E969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6954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01331-AE91-44DC-824C-282499E969E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75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223A-CEE0-4218-A29B-8250A0BB19B1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VLmpQBwM3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perfect-english-grammar.com/modal-verb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erso.wanadoo.es/autoenglish/gr.may.p.htm" TargetMode="External"/><Relationship Id="rId2" Type="http://schemas.openxmlformats.org/officeDocument/2006/relationships/hyperlink" Target="http://esl.fis.edu/grammar/multi/modal1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slgamesplus.com/modal-verbs-can-could-might-must-should-would-catapult/" TargetMode="External"/><Relationship Id="rId4" Type="http://schemas.openxmlformats.org/officeDocument/2006/relationships/hyperlink" Target="http://www.grammarbank.com/must-vs-need-to-have-t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2" t="14345" r="36092" b="33609"/>
          <a:stretch/>
        </p:blipFill>
        <p:spPr bwMode="auto">
          <a:xfrm>
            <a:off x="72008" y="188639"/>
            <a:ext cx="8964488" cy="6552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059832" y="764704"/>
            <a:ext cx="5235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Click</a:t>
            </a:r>
            <a:r>
              <a:rPr lang="es-E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E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link </a:t>
            </a:r>
            <a:r>
              <a:rPr lang="es-E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watch</a:t>
            </a:r>
            <a:r>
              <a:rPr lang="es-E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explanation</a:t>
            </a:r>
            <a:endParaRPr lang="es-E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39752" y="5662409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>
                <a:solidFill>
                  <a:schemeClr val="bg1"/>
                </a:solidFill>
                <a:hlinkClick r:id="rId3"/>
              </a:rPr>
              <a:t>https://www.youtube.com/watch?v=CVLmpQBwM3c</a:t>
            </a:r>
            <a:endParaRPr lang="es-E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6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4.bp.blogspot.com/-FLOk6NhEUMU/UYu4PWbFwvI/AAAAAAAAAO0/aF_0_LhdPOM/s1600/modal.verbs.jpg"/>
          <p:cNvPicPr>
            <a:picLocks noChangeAspect="1" noChangeArrowheads="1"/>
          </p:cNvPicPr>
          <p:nvPr/>
        </p:nvPicPr>
        <p:blipFill rotWithShape="1">
          <a:blip r:embed="rId3" cstate="print"/>
          <a:srcRect l="18731" t="1691"/>
          <a:stretch/>
        </p:blipFill>
        <p:spPr bwMode="auto">
          <a:xfrm>
            <a:off x="72008" y="116632"/>
            <a:ext cx="5611188" cy="583264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35496" y="637203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4"/>
              </a:rPr>
              <a:t>http://</a:t>
            </a:r>
            <a:r>
              <a:rPr lang="es-ES" dirty="0" smtClean="0">
                <a:hlinkClick r:id="rId4"/>
              </a:rPr>
              <a:t>www.perfect-english-grammar.com/modal-verbs.html</a:t>
            </a:r>
            <a:endParaRPr lang="es-ES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35496" y="6021288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>
                <a:latin typeface="Arial" pitchFamily="34" charset="0"/>
                <a:cs typeface="Arial" pitchFamily="34" charset="0"/>
              </a:rPr>
              <a:t>Click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link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better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explanation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31.media.tumblr.com/tumblr_lqpd8kNy4N1qflr5po1_500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703"/>
          <a:stretch/>
        </p:blipFill>
        <p:spPr bwMode="auto">
          <a:xfrm>
            <a:off x="5652120" y="116633"/>
            <a:ext cx="1368152" cy="576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31.media.tumblr.com/tumblr_lqpd8kNy4N1qflr5po1_500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75" r="4141" b="16923"/>
          <a:stretch/>
        </p:blipFill>
        <p:spPr bwMode="auto">
          <a:xfrm>
            <a:off x="7308304" y="116633"/>
            <a:ext cx="1728192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36035" y="4234496"/>
            <a:ext cx="55683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esl.fis.edu/grammar/multi/modal1.htm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6572" y="836712"/>
            <a:ext cx="6174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perso.wanadoo.es/autoenglish/gr.may.p.htm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236035" y="467380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Can, Could, May and Might </a:t>
            </a:r>
            <a:r>
              <a:rPr lang="en-US" b="1" dirty="0" smtClean="0"/>
              <a:t>Exercise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76898" y="3861048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Modal auxiliary verbs Exercise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79512" y="2603919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4"/>
              </a:rPr>
              <a:t>http://</a:t>
            </a:r>
            <a:r>
              <a:rPr lang="es-ES" dirty="0" smtClean="0">
                <a:hlinkClick r:id="rId4"/>
              </a:rPr>
              <a:t>www.grammarbank.com/must-vs-need-to-have-to.html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179512" y="2276872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Must-have to-need to Exercise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276898" y="5589240"/>
            <a:ext cx="86155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5"/>
              </a:rPr>
              <a:t>http://www.eslgamesplus.com/modal-verbs-can-could-might-must-should-would-catapult</a:t>
            </a:r>
            <a:r>
              <a:rPr lang="es-ES" dirty="0" smtClean="0">
                <a:hlinkClick r:id="rId5"/>
              </a:rPr>
              <a:t>/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323528" y="5219908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 game with modal auxiliary verbs to practice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60</Words>
  <Application>Microsoft Office PowerPoint</Application>
  <PresentationFormat>Presentación en pantalla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pc</cp:lastModifiedBy>
  <cp:revision>11</cp:revision>
  <dcterms:created xsi:type="dcterms:W3CDTF">2014-09-02T18:03:57Z</dcterms:created>
  <dcterms:modified xsi:type="dcterms:W3CDTF">2015-11-18T01:22:39Z</dcterms:modified>
</cp:coreProperties>
</file>