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60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78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94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56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37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47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04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67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88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10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70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A589-E644-4EEC-8095-FB045361ED84}" type="datetimeFigureOut">
              <a:rPr lang="es-ES" smtClean="0"/>
              <a:t>24/03/2016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4BACE-289A-40D0-9066-01BDF633C6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78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27284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/>
              <a:t>Write</a:t>
            </a:r>
            <a:r>
              <a:rPr lang="es-ES" sz="2000" dirty="0" smtClean="0"/>
              <a:t> </a:t>
            </a:r>
            <a:r>
              <a:rPr lang="es-ES" sz="2000" dirty="0" err="1" smtClean="0"/>
              <a:t>an</a:t>
            </a:r>
            <a:r>
              <a:rPr lang="es-ES" sz="2000" dirty="0" smtClean="0"/>
              <a:t> e-mail </a:t>
            </a:r>
            <a:r>
              <a:rPr lang="es-ES" sz="2000" dirty="0" err="1" smtClean="0"/>
              <a:t>to</a:t>
            </a:r>
            <a:r>
              <a:rPr lang="es-ES" sz="2000" dirty="0" smtClean="0"/>
              <a:t> a </a:t>
            </a:r>
            <a:r>
              <a:rPr lang="es-ES" sz="2000" dirty="0" err="1" smtClean="0"/>
              <a:t>friend</a:t>
            </a:r>
            <a:r>
              <a:rPr lang="es-ES" sz="2000" dirty="0" smtClean="0"/>
              <a:t> </a:t>
            </a:r>
            <a:r>
              <a:rPr lang="es-ES" sz="2000" dirty="0" err="1" smtClean="0"/>
              <a:t>giving</a:t>
            </a:r>
            <a:r>
              <a:rPr lang="es-ES" sz="2000" dirty="0" smtClean="0"/>
              <a:t> </a:t>
            </a:r>
            <a:r>
              <a:rPr lang="es-ES" sz="2000" dirty="0" err="1" smtClean="0"/>
              <a:t>him</a:t>
            </a:r>
            <a:r>
              <a:rPr lang="es-ES" sz="2000" dirty="0" smtClean="0"/>
              <a:t>/</a:t>
            </a:r>
            <a:r>
              <a:rPr lang="es-ES" sz="2000" dirty="0" err="1" smtClean="0"/>
              <a:t>her</a:t>
            </a:r>
            <a:r>
              <a:rPr lang="es-ES" sz="2000" dirty="0" smtClean="0"/>
              <a:t> </a:t>
            </a:r>
            <a:r>
              <a:rPr lang="es-ES" sz="2000" dirty="0" err="1" smtClean="0"/>
              <a:t>information</a:t>
            </a:r>
            <a:r>
              <a:rPr lang="es-ES" sz="2000" dirty="0" smtClean="0"/>
              <a:t> </a:t>
            </a:r>
            <a:r>
              <a:rPr lang="es-ES" sz="2000" dirty="0" err="1" smtClean="0"/>
              <a:t>about</a:t>
            </a:r>
            <a:r>
              <a:rPr lang="es-ES" sz="2000" dirty="0" smtClean="0"/>
              <a:t> </a:t>
            </a:r>
            <a:r>
              <a:rPr lang="es-ES" sz="2000" dirty="0" err="1" smtClean="0"/>
              <a:t>your</a:t>
            </a:r>
            <a:r>
              <a:rPr lang="es-ES" sz="2000" dirty="0" smtClean="0"/>
              <a:t> </a:t>
            </a:r>
            <a:r>
              <a:rPr lang="es-ES" sz="2000" dirty="0" err="1" smtClean="0"/>
              <a:t>future</a:t>
            </a:r>
            <a:r>
              <a:rPr lang="es-ES" sz="2000" dirty="0" smtClean="0"/>
              <a:t> </a:t>
            </a:r>
            <a:r>
              <a:rPr lang="es-ES" sz="2000" dirty="0" err="1" smtClean="0"/>
              <a:t>plans</a:t>
            </a:r>
            <a:r>
              <a:rPr lang="es-ES" sz="2000" dirty="0" smtClean="0"/>
              <a:t> </a:t>
            </a:r>
            <a:r>
              <a:rPr lang="es-ES" sz="2000" dirty="0" err="1" smtClean="0"/>
              <a:t>for</a:t>
            </a:r>
            <a:r>
              <a:rPr lang="es-ES" sz="2000" dirty="0" smtClean="0"/>
              <a:t>  </a:t>
            </a:r>
            <a:r>
              <a:rPr lang="es-ES" sz="2000" dirty="0" err="1" smtClean="0"/>
              <a:t>holidays</a:t>
            </a:r>
            <a:r>
              <a:rPr lang="es-ES" sz="2000" dirty="0" smtClean="0"/>
              <a:t> (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at </a:t>
            </a:r>
            <a:r>
              <a:rPr lang="es-ES" sz="2000" dirty="0" err="1" smtClean="0"/>
              <a:t>least</a:t>
            </a:r>
            <a:r>
              <a:rPr lang="es-ES" sz="2000" dirty="0" smtClean="0"/>
              <a:t> 10 </a:t>
            </a:r>
            <a:r>
              <a:rPr lang="es-ES" sz="2000" dirty="0" err="1" smtClean="0"/>
              <a:t>structures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 smtClean="0"/>
              <a:t>going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+,-,?, </a:t>
            </a:r>
            <a:r>
              <a:rPr lang="es-ES" sz="2000" dirty="0" err="1" smtClean="0"/>
              <a:t>wh</a:t>
            </a:r>
            <a:r>
              <a:rPr lang="es-ES" sz="2000" dirty="0" smtClean="0"/>
              <a:t>?)</a:t>
            </a:r>
            <a:endParaRPr lang="es-ES" sz="2000" dirty="0"/>
          </a:p>
        </p:txBody>
      </p:sp>
      <p:pic>
        <p:nvPicPr>
          <p:cNvPr id="1028" name="Picture 4" descr="http://blogs.msdn.com/blogfiles/crm/WindowsLiveWriter/Outlookemailtrackingtipsandtricks_9BDB/clip_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1296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gpht.com/lqvee0LTqQIvVWA6il_Vv94iRyhrk04l4QG1KZ9otX72lkNMoCaDKteW_A3Nn5zXUK4=w3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10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549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2016-03-24T23:42:15Z</dcterms:created>
  <dcterms:modified xsi:type="dcterms:W3CDTF">2016-03-24T23:48:37Z</dcterms:modified>
</cp:coreProperties>
</file>