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18" y="-4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76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6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5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7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44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88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0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9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9BFE-DF82-44B6-AC96-2451C5CF7089}" type="datetimeFigureOut">
              <a:rPr lang="es-ES" smtClean="0"/>
              <a:t>13/04/2016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A276-0246-4632-BB6F-1F828AA88A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9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clasejoseangel.files.wordpress.com/2015/04/modal-verbs-reques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4"/>
          <a:stretch/>
        </p:blipFill>
        <p:spPr bwMode="auto">
          <a:xfrm>
            <a:off x="332656" y="179512"/>
            <a:ext cx="6192688" cy="9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sundayobserver.lk/2012/06/10/z_jun-p06-How-to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1187624"/>
            <a:ext cx="19940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sundayobserver.lk/2012/06/10/z_jun-p06-How-to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ED0"/>
              </a:clrFrom>
              <a:clrTo>
                <a:srgbClr val="EFEE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2915816"/>
            <a:ext cx="21159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s://clasejoseangel.files.wordpress.com/2015/04/modal-verbs-reques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16686" r="3190" b="28520"/>
          <a:stretch/>
        </p:blipFill>
        <p:spPr bwMode="auto">
          <a:xfrm>
            <a:off x="332656" y="1259632"/>
            <a:ext cx="4191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32001" r="33354" b="25540"/>
          <a:stretch/>
        </p:blipFill>
        <p:spPr bwMode="auto">
          <a:xfrm>
            <a:off x="216024" y="6084168"/>
            <a:ext cx="6381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25540" r="46850" b="55231"/>
          <a:stretch/>
        </p:blipFill>
        <p:spPr bwMode="auto">
          <a:xfrm>
            <a:off x="260648" y="4716017"/>
            <a:ext cx="6264696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7778" r="17222" b="23555"/>
          <a:stretch/>
        </p:blipFill>
        <p:spPr bwMode="auto">
          <a:xfrm>
            <a:off x="188640" y="107504"/>
            <a:ext cx="6480720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92696" y="7452320"/>
            <a:ext cx="666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8640" y="8604448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exercises</a:t>
            </a:r>
            <a:r>
              <a:rPr lang="es-ES" dirty="0" smtClean="0"/>
              <a:t> A,C,D </a:t>
            </a:r>
            <a:r>
              <a:rPr lang="es-ES" dirty="0" err="1" smtClean="0"/>
              <a:t>workbook</a:t>
            </a:r>
            <a:r>
              <a:rPr lang="es-ES" dirty="0" smtClean="0"/>
              <a:t> </a:t>
            </a:r>
            <a:r>
              <a:rPr lang="es-ES" dirty="0" err="1" smtClean="0"/>
              <a:t>pgs</a:t>
            </a:r>
            <a:r>
              <a:rPr lang="es-ES" dirty="0" smtClean="0"/>
              <a:t> 58-59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6632" y="28345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D</a:t>
            </a:r>
            <a:r>
              <a:rPr lang="es-ES" sz="2000" dirty="0" err="1" smtClean="0"/>
              <a:t>raw</a:t>
            </a:r>
            <a:r>
              <a:rPr lang="es-ES" sz="2000" dirty="0" smtClean="0"/>
              <a:t> </a:t>
            </a:r>
            <a:r>
              <a:rPr lang="es-ES" sz="2000" dirty="0" smtClean="0"/>
              <a:t>a </a:t>
            </a:r>
            <a:r>
              <a:rPr lang="es-ES" sz="2000" dirty="0" err="1" smtClean="0"/>
              <a:t>commic</a:t>
            </a:r>
            <a:r>
              <a:rPr lang="es-ES" sz="2000" dirty="0" smtClean="0"/>
              <a:t> 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smtClean="0"/>
              <a:t>a </a:t>
            </a:r>
            <a:r>
              <a:rPr lang="es-ES" sz="2000" dirty="0" err="1" smtClean="0"/>
              <a:t>conversation</a:t>
            </a:r>
            <a:r>
              <a:rPr lang="es-ES" sz="2000" dirty="0" smtClean="0"/>
              <a:t> </a:t>
            </a:r>
            <a:r>
              <a:rPr lang="es-ES" sz="2000" dirty="0" err="1" smtClean="0"/>
              <a:t>using</a:t>
            </a:r>
            <a:r>
              <a:rPr lang="es-ES" sz="2000" dirty="0" smtClean="0"/>
              <a:t> </a:t>
            </a:r>
            <a:r>
              <a:rPr lang="es-ES" sz="2000" dirty="0" err="1" smtClean="0"/>
              <a:t>modals</a:t>
            </a:r>
            <a:endParaRPr lang="es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404664" y="971600"/>
            <a:ext cx="6048672" cy="7128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6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17497" r="16930" b="23399"/>
          <a:stretch/>
        </p:blipFill>
        <p:spPr bwMode="auto">
          <a:xfrm>
            <a:off x="116632" y="3779912"/>
            <a:ext cx="6585890" cy="513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8889" r="26250" b="22889"/>
          <a:stretch/>
        </p:blipFill>
        <p:spPr bwMode="auto">
          <a:xfrm>
            <a:off x="159196" y="323528"/>
            <a:ext cx="6510164" cy="303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12</cp:revision>
  <dcterms:created xsi:type="dcterms:W3CDTF">2016-04-06T23:35:32Z</dcterms:created>
  <dcterms:modified xsi:type="dcterms:W3CDTF">2016-04-14T01:53:20Z</dcterms:modified>
</cp:coreProperties>
</file>