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418" y="-45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26/04/2016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_______________</a:t>
            </a: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____________</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__________________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85</Words>
  <Application>Microsoft Office PowerPoint</Application>
  <PresentationFormat>Presentación en pantalla (4:3)</PresentationFormat>
  <Paragraphs>27</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pc</cp:lastModifiedBy>
  <cp:revision>7</cp:revision>
  <dcterms:created xsi:type="dcterms:W3CDTF">2016-04-25T15:01:16Z</dcterms:created>
  <dcterms:modified xsi:type="dcterms:W3CDTF">2016-04-26T18:35:52Z</dcterms:modified>
</cp:coreProperties>
</file>