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7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8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94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67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67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542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05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819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74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23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340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55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137F3-D1D4-4520-B817-39AD5AB13519}" type="datetimeFigureOut">
              <a:rPr lang="es-ES" smtClean="0"/>
              <a:t>19/05/2016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29D3-7E2A-4C7F-A685-0E62D73EFE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97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04HbDU502dY/TsSa-64aGRI/AAAAAAAAAOE/wiG_0VThkTo/s1600/Scan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1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15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1</cp:revision>
  <dcterms:created xsi:type="dcterms:W3CDTF">2016-05-19T13:48:13Z</dcterms:created>
  <dcterms:modified xsi:type="dcterms:W3CDTF">2016-05-19T13:49:05Z</dcterms:modified>
</cp:coreProperties>
</file>