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-540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686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102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272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49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16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64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453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36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97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093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136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186F3-0B23-4189-89DB-C29F6CC06629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F8992-7CAA-4F59-BB85-EF4836C185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198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sz="1800" dirty="0" smtClean="0"/>
              <a:t>EDUCACION   ARTISTICA   1.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425220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000" dirty="0" smtClean="0"/>
              <a:t>Las representaciones mentales son los procesos mediante los cuales los niños van ligando un mejor conocimiento de si mismos .</a:t>
            </a:r>
          </a:p>
          <a:p>
            <a:endParaRPr lang="es-ES_tradnl" sz="2000" dirty="0"/>
          </a:p>
          <a:p>
            <a:r>
              <a:rPr lang="es-ES_tradnl" sz="2000" dirty="0" smtClean="0"/>
              <a:t>Los niños desde sus primeros meses de vida juegan con su cuerpo atendiendo su atención principalmente en el aspecto visual.</a:t>
            </a:r>
          </a:p>
          <a:p>
            <a:endParaRPr lang="es-ES_tradnl" sz="2000" dirty="0"/>
          </a:p>
          <a:p>
            <a:r>
              <a:rPr lang="es-ES_tradnl" sz="2000" dirty="0" smtClean="0"/>
              <a:t>De los tres a los cuatro años de edad pueden distinguir si las frases son rápidas o lentas   , si suben o bajan con intensidad incluyendo pausas, largos, cortos, esto pertenece al aspecto auditivo de los seres humanos.</a:t>
            </a:r>
          </a:p>
          <a:p>
            <a:endParaRPr lang="es-ES_tradnl" sz="2000" dirty="0"/>
          </a:p>
          <a:p>
            <a:r>
              <a:rPr lang="es-ES_tradnl" sz="2000" dirty="0" smtClean="0"/>
              <a:t>El esquema corporal es una parte se va desabriendo las posibilidades  que tenemos para movernos y desplazarnos 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626829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1600" dirty="0" smtClean="0"/>
              <a:t>En los juegos auditivos los niños y  las niñas integran sus pensamientos con las emociones usando como herramienta el lenguaje oral y auditivo.</a:t>
            </a:r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r>
              <a:rPr lang="es-ES_tradnl" sz="1600" dirty="0" smtClean="0"/>
              <a:t>La producción y la expresión artística  son  indispensables  para el desarrollo de competencias del campo de expresión y apreciación artística siendo  indispensables los espacios específicos como el patio, salón de ritmo s cantos y  juegos </a:t>
            </a:r>
            <a:r>
              <a:rPr lang="es-ES_tradnl" sz="1600" dirty="0" err="1" smtClean="0"/>
              <a:t>etc</a:t>
            </a:r>
            <a:r>
              <a:rPr lang="es-ES_tradnl" sz="1600" dirty="0" smtClean="0"/>
              <a:t> para poderse moverse con libertad cantar y ejecutar diferentes movimientos y desplazamientos libres.</a:t>
            </a:r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r>
              <a:rPr lang="es-ES_tradnl" sz="1600" dirty="0" smtClean="0"/>
              <a:t>Los saberes previos serán indispensables  siempre que los niños manipulen los diferentes materiales auditivos y sonoro perceptivos al realizar actividades .</a:t>
            </a:r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r>
              <a:rPr lang="es-ES_tradnl" sz="1600" dirty="0" smtClean="0"/>
              <a:t>Las áreas artísticas  donde el niño puede desatollar sus habilidades son la música , la </a:t>
            </a:r>
            <a:r>
              <a:rPr lang="es-ES_tradnl" sz="1600" dirty="0" err="1" smtClean="0"/>
              <a:t>plastica</a:t>
            </a:r>
            <a:r>
              <a:rPr lang="es-ES_tradnl" sz="1600" dirty="0" smtClean="0"/>
              <a:t>, la danza y el teatro.</a:t>
            </a:r>
          </a:p>
          <a:p>
            <a:pPr marL="0" indent="0">
              <a:buNone/>
            </a:pPr>
            <a:endParaRPr lang="es-ES_tradnl" sz="1600" dirty="0"/>
          </a:p>
          <a:p>
            <a:pPr marL="0" indent="0">
              <a:buNone/>
            </a:pPr>
            <a:r>
              <a:rPr lang="es-ES_tradnl" sz="1600" dirty="0" smtClean="0"/>
              <a:t>Dentro del pensamiento creativo la música   es crucial  para el desarrollo del ser humano 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455904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1600" dirty="0" smtClean="0"/>
              <a:t>Escuchar  las diferentes  ritmos y sonidos del medio se referirán ala percepción auditiva ya que la memoria auditiva  surge de recordar las melodías y canciones .</a:t>
            </a:r>
          </a:p>
          <a:p>
            <a:endParaRPr lang="es-ES_tradnl" sz="1600" dirty="0"/>
          </a:p>
          <a:p>
            <a:r>
              <a:rPr lang="es-ES_tradnl" sz="1600" dirty="0" smtClean="0"/>
              <a:t>Los coros  musicales son aquellos donde el reconocimiento de voces se acomodan en diferentes espacios .</a:t>
            </a:r>
          </a:p>
          <a:p>
            <a:endParaRPr lang="es-ES_tradnl" sz="1600" dirty="0"/>
          </a:p>
          <a:p>
            <a:r>
              <a:rPr lang="es-ES_tradnl" sz="1600" dirty="0" smtClean="0"/>
              <a:t>Las educadoras para enriquecer el trabajo y las actividades de imaginación y creatividad la educadora muestra como desarrollar la  actividad.</a:t>
            </a:r>
          </a:p>
          <a:p>
            <a:endParaRPr lang="es-ES_tradnl" sz="1600" dirty="0"/>
          </a:p>
          <a:p>
            <a:r>
              <a:rPr lang="es-ES_tradnl" sz="1600" dirty="0" smtClean="0"/>
              <a:t>Las educadoras al realizar proyectos artísticos  deben  ser  lo mas apegados a la realidad cultura o folklor regional de la que se esta hablando  ya prendiendo en la comunidad educativa. </a:t>
            </a:r>
          </a:p>
          <a:p>
            <a:endParaRPr lang="es-ES_tradnl" sz="1600" dirty="0"/>
          </a:p>
          <a:p>
            <a:r>
              <a:rPr lang="es-ES_tradnl" sz="1600" dirty="0" smtClean="0"/>
              <a:t>La educación artística promueve  en las personas el desarrollo de capacidades conocimientos y habilidades , destrezas, valores y actividades relacionadas con el desempeño profesional y artístico propios del contexto socio productivo .   </a:t>
            </a:r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674064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ES_tradnl" sz="4900" dirty="0" smtClean="0"/>
              <a:t>El desempeño académico, la comprensión del origen  ,la creatividad e imaginación y el aumento de concentración son  algunos de los  beneficios que trae la educación artísticas en nuestras vidas .</a:t>
            </a:r>
          </a:p>
          <a:p>
            <a:endParaRPr lang="es-ES_tradnl" sz="4900" dirty="0" smtClean="0"/>
          </a:p>
          <a:p>
            <a:endParaRPr lang="es-ES_tradnl" sz="4900" dirty="0" smtClean="0"/>
          </a:p>
          <a:p>
            <a:pPr marL="0" indent="0">
              <a:buNone/>
            </a:pPr>
            <a:endParaRPr lang="es-ES_tradnl" sz="4900" dirty="0" smtClean="0"/>
          </a:p>
          <a:p>
            <a:r>
              <a:rPr lang="es-ES_tradnl" sz="4900" dirty="0" smtClean="0"/>
              <a:t>El desarrollo de competencias se logran con las actividades artísticas que contribuyen al desarrollo </a:t>
            </a:r>
          </a:p>
          <a:p>
            <a:r>
              <a:rPr lang="es-ES_tradnl" sz="4900" dirty="0" smtClean="0"/>
              <a:t> integral de los niños , mantienen en ellos habilidades motoras , favoreciendo al utilizar herramientas y recursos diversos como tijeras, pinceles, crayolas, etc.. Todo ello en base a la cultura artística.</a:t>
            </a:r>
          </a:p>
          <a:p>
            <a:endParaRPr lang="es-ES_tradnl" sz="4900" dirty="0" smtClean="0"/>
          </a:p>
          <a:p>
            <a:endParaRPr lang="es-ES_tradnl" sz="4900" dirty="0" smtClean="0"/>
          </a:p>
          <a:p>
            <a:r>
              <a:rPr lang="es-ES_tradnl" sz="4900" dirty="0" smtClean="0"/>
              <a:t>El  espectador es una persona con buen grado de competencia en la cultura artística se concreta a expresarse a través de ello.</a:t>
            </a:r>
          </a:p>
          <a:p>
            <a:endParaRPr lang="es-ES_tradnl" sz="4900" dirty="0" smtClean="0"/>
          </a:p>
          <a:p>
            <a:r>
              <a:rPr lang="es-ES_tradnl" sz="4900" dirty="0" smtClean="0"/>
              <a:t>La creatividad es un proceso de producción que tiene características innovadoras  y transformadoras donde hay imaginación , flexibilidad y originalidad.</a:t>
            </a:r>
          </a:p>
          <a:p>
            <a:endParaRPr lang="es-ES_tradnl" sz="4900" dirty="0" smtClean="0"/>
          </a:p>
          <a:p>
            <a:endParaRPr lang="es-ES_tradnl" sz="4900" dirty="0" smtClean="0"/>
          </a:p>
          <a:p>
            <a:r>
              <a:rPr lang="es-ES_tradnl" sz="4900" dirty="0" smtClean="0"/>
              <a:t>En la escala musical en un pentagrama tiene un orden Do, Re,Mi,Fa,Sol,La,Si,La,Sol,Fa,Mi,Re,Do.</a:t>
            </a:r>
          </a:p>
          <a:p>
            <a:endParaRPr lang="es-ES_tradnl" sz="4900" dirty="0" smtClean="0"/>
          </a:p>
          <a:p>
            <a:endParaRPr lang="es-ES_tradnl" sz="4900" dirty="0" smtClean="0"/>
          </a:p>
          <a:p>
            <a:endParaRPr lang="es-ES_tradnl" sz="4900" dirty="0" smtClean="0"/>
          </a:p>
          <a:p>
            <a:r>
              <a:rPr lang="es-ES_tradnl" sz="4900" dirty="0" smtClean="0"/>
              <a:t>Los cantos infantiles son una propuesta de ritmos cantos y juegos en  todos los salones de clases y jardines de niños no existen jardines de niños sin llevar a acabo estas propuestas.</a:t>
            </a:r>
          </a:p>
          <a:p>
            <a:endParaRPr lang="es-ES_tradnl" sz="1600" dirty="0" smtClean="0"/>
          </a:p>
          <a:p>
            <a:pPr marL="0" indent="0">
              <a:buNone/>
            </a:pPr>
            <a:r>
              <a:rPr lang="es-ES_tradnl" sz="1600" dirty="0" smtClean="0"/>
              <a:t> </a:t>
            </a:r>
          </a:p>
          <a:p>
            <a:r>
              <a:rPr lang="es-ES_tradnl" sz="1600" dirty="0" smtClean="0"/>
              <a:t> </a:t>
            </a:r>
            <a:r>
              <a:rPr lang="es-ES_tradnl" sz="1600" dirty="0" smtClean="0"/>
              <a:t> </a:t>
            </a:r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101302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542</Words>
  <Application>Microsoft Office PowerPoint</Application>
  <PresentationFormat>Presentación en pantalla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EDUCACION   ARTISTICA   1.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EDUCACION   ARTISTICA   1.</dc:title>
  <dc:creator>Usuario</dc:creator>
  <cp:lastModifiedBy>Usuario</cp:lastModifiedBy>
  <cp:revision>10</cp:revision>
  <dcterms:created xsi:type="dcterms:W3CDTF">2016-09-19T13:08:37Z</dcterms:created>
  <dcterms:modified xsi:type="dcterms:W3CDTF">2016-09-20T13:29:38Z</dcterms:modified>
</cp:coreProperties>
</file>