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4034-8520-49A4-8ED0-B290B8E775F2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F9BB6-7C83-48F4-BF0A-C100EC537A2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learnenglish.britishcouncil.org/es/quick-grammar/just-yet-still-already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5889466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hlinkClick r:id="rId2"/>
              </a:rPr>
              <a:t>https://learnenglish.britishcouncil.org/es/quick-grammar/just-yet-still-already</a:t>
            </a:r>
            <a:endParaRPr lang="es-ES" sz="2000" b="1" dirty="0" smtClean="0"/>
          </a:p>
          <a:p>
            <a:endParaRPr lang="es-ES" sz="2000" b="1" dirty="0"/>
          </a:p>
        </p:txBody>
      </p:sp>
      <p:grpSp>
        <p:nvGrpSpPr>
          <p:cNvPr id="14" name="13 Grupo"/>
          <p:cNvGrpSpPr/>
          <p:nvPr/>
        </p:nvGrpSpPr>
        <p:grpSpPr>
          <a:xfrm>
            <a:off x="467544" y="188639"/>
            <a:ext cx="8496944" cy="4104457"/>
            <a:chOff x="467544" y="188639"/>
            <a:chExt cx="8496944" cy="3672409"/>
          </a:xfrm>
        </p:grpSpPr>
        <p:pic>
          <p:nvPicPr>
            <p:cNvPr id="12292" name="Picture 4" descr="Resultado de imagen para present perfect with already and yet"/>
            <p:cNvPicPr>
              <a:picLocks noChangeAspect="1" noChangeArrowheads="1"/>
            </p:cNvPicPr>
            <p:nvPr/>
          </p:nvPicPr>
          <p:blipFill>
            <a:blip r:embed="rId3" cstate="print"/>
            <a:srcRect b="43795"/>
            <a:stretch>
              <a:fillRect/>
            </a:stretch>
          </p:blipFill>
          <p:spPr bwMode="auto">
            <a:xfrm>
              <a:off x="467544" y="188639"/>
              <a:ext cx="8208912" cy="3312369"/>
            </a:xfrm>
            <a:prstGeom prst="rect">
              <a:avLst/>
            </a:prstGeom>
            <a:noFill/>
          </p:spPr>
        </p:pic>
        <p:sp>
          <p:nvSpPr>
            <p:cNvPr id="10" name="9 Rectángulo"/>
            <p:cNvSpPr/>
            <p:nvPr/>
          </p:nvSpPr>
          <p:spPr>
            <a:xfrm>
              <a:off x="3419872" y="3140968"/>
              <a:ext cx="1944216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6156176" y="2564904"/>
              <a:ext cx="1944216" cy="12241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7236296" y="2276872"/>
              <a:ext cx="1728192" cy="12241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" name="5 CuadroTexto"/>
          <p:cNvSpPr txBox="1"/>
          <p:nvPr/>
        </p:nvSpPr>
        <p:spPr>
          <a:xfrm>
            <a:off x="2339752" y="3853497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>
                <a:solidFill>
                  <a:srgbClr val="7030A0"/>
                </a:solidFill>
              </a:rPr>
              <a:t>Click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on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the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following</a:t>
            </a:r>
            <a:r>
              <a:rPr lang="es-ES" sz="2000" b="1" dirty="0" smtClean="0">
                <a:solidFill>
                  <a:srgbClr val="7030A0"/>
                </a:solidFill>
              </a:rPr>
              <a:t> link </a:t>
            </a:r>
            <a:r>
              <a:rPr lang="es-ES" sz="2000" b="1" dirty="0" err="1" smtClean="0">
                <a:solidFill>
                  <a:srgbClr val="7030A0"/>
                </a:solidFill>
              </a:rPr>
              <a:t>to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watch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for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the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present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perfect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expressions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explanation</a:t>
            </a:r>
            <a:endParaRPr lang="es-ES" sz="2000" b="1" dirty="0" smtClean="0">
              <a:solidFill>
                <a:srgbClr val="7030A0"/>
              </a:solidFill>
            </a:endParaRPr>
          </a:p>
          <a:p>
            <a:r>
              <a:rPr lang="es-ES" sz="2000" b="1" dirty="0" err="1" smtClean="0">
                <a:solidFill>
                  <a:srgbClr val="7030A0"/>
                </a:solidFill>
              </a:rPr>
              <a:t>Then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practice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with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the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excercise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given</a:t>
            </a:r>
            <a:r>
              <a:rPr lang="es-ES" sz="2000" b="1" dirty="0" smtClean="0">
                <a:solidFill>
                  <a:srgbClr val="7030A0"/>
                </a:solidFill>
              </a:rPr>
              <a:t> and </a:t>
            </a:r>
            <a:r>
              <a:rPr lang="es-ES" sz="2000" b="1" dirty="0" err="1" smtClean="0">
                <a:solidFill>
                  <a:srgbClr val="7030A0"/>
                </a:solidFill>
              </a:rPr>
              <a:t>give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your</a:t>
            </a:r>
            <a:r>
              <a:rPr lang="es-ES" sz="2000" b="1" dirty="0" smtClean="0">
                <a:solidFill>
                  <a:srgbClr val="7030A0"/>
                </a:solidFill>
              </a:rPr>
              <a:t> </a:t>
            </a:r>
            <a:r>
              <a:rPr lang="es-ES" sz="2000" b="1" dirty="0" err="1" smtClean="0">
                <a:solidFill>
                  <a:srgbClr val="7030A0"/>
                </a:solidFill>
              </a:rPr>
              <a:t>results</a:t>
            </a:r>
            <a:endParaRPr lang="es-ES" sz="2000" b="1" dirty="0">
              <a:solidFill>
                <a:srgbClr val="7030A0"/>
              </a:solidFill>
            </a:endParaRPr>
          </a:p>
        </p:txBody>
      </p:sp>
      <p:sp>
        <p:nvSpPr>
          <p:cNvPr id="15" name="14 Flecha derecha"/>
          <p:cNvSpPr/>
          <p:nvPr/>
        </p:nvSpPr>
        <p:spPr>
          <a:xfrm>
            <a:off x="1043608" y="3933056"/>
            <a:ext cx="1224136" cy="720080"/>
          </a:xfrm>
          <a:prstGeom prst="rightArrow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 rot="8257232">
            <a:off x="5247476" y="5152062"/>
            <a:ext cx="1224136" cy="613830"/>
          </a:xfrm>
          <a:prstGeom prst="rightArrow">
            <a:avLst/>
          </a:prstGeom>
          <a:solidFill>
            <a:srgbClr val="0070C0"/>
          </a:solidFill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83568" y="476672"/>
          <a:ext cx="7848872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31683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 smtClean="0"/>
                        <a:t>Present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Perfect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expressions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Already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+</a:t>
                      </a:r>
                      <a:endParaRPr lang="es-E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Just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+</a:t>
                      </a:r>
                      <a:endParaRPr lang="es-E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Yet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-   ,  ?</a:t>
                      </a:r>
                      <a:endParaRPr lang="es-E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Still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-</a:t>
                      </a:r>
                      <a:endParaRPr lang="es-E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For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Time</a:t>
                      </a:r>
                      <a:endParaRPr lang="es-E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Since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Time </a:t>
                      </a:r>
                      <a:endParaRPr lang="es-E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Ever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?</a:t>
                      </a:r>
                      <a:endParaRPr lang="es-E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err="1" smtClean="0"/>
                        <a:t>Never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-</a:t>
                      </a:r>
                      <a:endParaRPr lang="es-E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esultado de imagen para present perfect with already and y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4016"/>
            <a:ext cx="8496944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present perfect with already and y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951" y="186712"/>
            <a:ext cx="8355497" cy="626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4</cp:revision>
  <dcterms:created xsi:type="dcterms:W3CDTF">2016-11-11T03:37:53Z</dcterms:created>
  <dcterms:modified xsi:type="dcterms:W3CDTF">2016-11-11T04:13:33Z</dcterms:modified>
</cp:coreProperties>
</file>