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8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E9949-2FE1-447E-83A5-D49E521F55EB}" type="datetimeFigureOut">
              <a:rPr lang="es-MX" smtClean="0"/>
              <a:t>16/05/2017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7E6F-F24A-4F76-B0AA-322316E1AD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2793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E9949-2FE1-447E-83A5-D49E521F55EB}" type="datetimeFigureOut">
              <a:rPr lang="es-MX" smtClean="0"/>
              <a:t>16/05/2017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7E6F-F24A-4F76-B0AA-322316E1AD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4610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E9949-2FE1-447E-83A5-D49E521F55EB}" type="datetimeFigureOut">
              <a:rPr lang="es-MX" smtClean="0"/>
              <a:t>16/05/2017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7E6F-F24A-4F76-B0AA-322316E1AD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1195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E9949-2FE1-447E-83A5-D49E521F55EB}" type="datetimeFigureOut">
              <a:rPr lang="es-MX" smtClean="0"/>
              <a:t>16/05/2017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7E6F-F24A-4F76-B0AA-322316E1AD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3793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E9949-2FE1-447E-83A5-D49E521F55EB}" type="datetimeFigureOut">
              <a:rPr lang="es-MX" smtClean="0"/>
              <a:t>16/05/2017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7E6F-F24A-4F76-B0AA-322316E1AD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8147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E9949-2FE1-447E-83A5-D49E521F55EB}" type="datetimeFigureOut">
              <a:rPr lang="es-MX" smtClean="0"/>
              <a:t>16/05/2017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7E6F-F24A-4F76-B0AA-322316E1AD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1172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E9949-2FE1-447E-83A5-D49E521F55EB}" type="datetimeFigureOut">
              <a:rPr lang="es-MX" smtClean="0"/>
              <a:t>16/05/2017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7E6F-F24A-4F76-B0AA-322316E1AD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1415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E9949-2FE1-447E-83A5-D49E521F55EB}" type="datetimeFigureOut">
              <a:rPr lang="es-MX" smtClean="0"/>
              <a:t>16/05/2017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7E6F-F24A-4F76-B0AA-322316E1AD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7612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E9949-2FE1-447E-83A5-D49E521F55EB}" type="datetimeFigureOut">
              <a:rPr lang="es-MX" smtClean="0"/>
              <a:t>16/05/2017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7E6F-F24A-4F76-B0AA-322316E1AD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067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E9949-2FE1-447E-83A5-D49E521F55EB}" type="datetimeFigureOut">
              <a:rPr lang="es-MX" smtClean="0"/>
              <a:t>16/05/2017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7E6F-F24A-4F76-B0AA-322316E1AD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0578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E9949-2FE1-447E-83A5-D49E521F55EB}" type="datetimeFigureOut">
              <a:rPr lang="es-MX" smtClean="0"/>
              <a:t>16/05/2017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7E6F-F24A-4F76-B0AA-322316E1AD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8313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E9949-2FE1-447E-83A5-D49E521F55EB}" type="datetimeFigureOut">
              <a:rPr lang="es-MX" smtClean="0"/>
              <a:t>16/05/2017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C7E6F-F24A-4F76-B0AA-322316E1AD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5189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595562"/>
            <a:ext cx="3810000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58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ENEP</cp:lastModifiedBy>
  <cp:revision>1</cp:revision>
  <dcterms:created xsi:type="dcterms:W3CDTF">2017-05-16T16:47:57Z</dcterms:created>
  <dcterms:modified xsi:type="dcterms:W3CDTF">2017-05-16T16:48:41Z</dcterms:modified>
</cp:coreProperties>
</file>