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79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461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19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7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14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17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41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61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6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05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31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E9949-2FE1-447E-83A5-D49E521F55EB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7E6F-F24A-4F76-B0AA-322316E1A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18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95562"/>
            <a:ext cx="3810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5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1</cp:revision>
  <dcterms:created xsi:type="dcterms:W3CDTF">2017-05-16T16:47:57Z</dcterms:created>
  <dcterms:modified xsi:type="dcterms:W3CDTF">2017-05-16T16:48:41Z</dcterms:modified>
</cp:coreProperties>
</file>