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9" r:id="rId4"/>
    <p:sldId id="264" r:id="rId5"/>
    <p:sldId id="258" r:id="rId6"/>
    <p:sldId id="263" r:id="rId7"/>
    <p:sldId id="261" r:id="rId8"/>
    <p:sldId id="270" r:id="rId9"/>
    <p:sldId id="274" r:id="rId10"/>
    <p:sldId id="275" r:id="rId11"/>
    <p:sldId id="276" r:id="rId12"/>
    <p:sldId id="278" r:id="rId13"/>
    <p:sldId id="272" r:id="rId14"/>
    <p:sldId id="271" r:id="rId15"/>
    <p:sldId id="265" r:id="rId16"/>
    <p:sldId id="266" r:id="rId17"/>
    <p:sldId id="273" r:id="rId18"/>
    <p:sldId id="280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E1"/>
    <a:srgbClr val="22619A"/>
    <a:srgbClr val="FCC8EB"/>
    <a:srgbClr val="755DCF"/>
    <a:srgbClr val="8C77D7"/>
    <a:srgbClr val="AFA1E3"/>
    <a:srgbClr val="FAA4DB"/>
    <a:srgbClr val="F98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207B68-B76B-4727-BAAC-72C3B397C9E5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44498D-50DE-453E-9ECD-A05495921EE8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4008" y="4077072"/>
            <a:ext cx="3600400" cy="533400"/>
          </a:xfrm>
        </p:spPr>
        <p:txBody>
          <a:bodyPr>
            <a:noAutofit/>
          </a:bodyPr>
          <a:lstStyle/>
          <a:p>
            <a:pPr algn="ctr"/>
            <a:r>
              <a:rPr lang="es-MX" sz="1800" dirty="0" smtClean="0"/>
              <a:t>Diana Terecita Rocha </a:t>
            </a:r>
            <a:r>
              <a:rPr lang="es-MX" sz="1800" dirty="0" smtClean="0"/>
              <a:t>Perales</a:t>
            </a:r>
            <a:endParaRPr lang="es-MX" sz="1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1" y="188640"/>
            <a:ext cx="4389437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076056" y="50851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Línea de acción: Comunicación oral y escrita</a:t>
            </a:r>
            <a:endParaRPr lang="es-ES" dirty="0"/>
          </a:p>
        </p:txBody>
      </p:sp>
      <p:sp>
        <p:nvSpPr>
          <p:cNvPr id="5" name="4 Llamada rectangular"/>
          <p:cNvSpPr/>
          <p:nvPr/>
        </p:nvSpPr>
        <p:spPr>
          <a:xfrm>
            <a:off x="5076056" y="764704"/>
            <a:ext cx="3528392" cy="2160240"/>
          </a:xfrm>
          <a:prstGeom prst="wedgeRectCallout">
            <a:avLst/>
          </a:prstGeom>
          <a:solidFill>
            <a:srgbClr val="FAA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El Cuento vacío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7222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84168" y="1299552"/>
            <a:ext cx="2664296" cy="4937760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sus propias amigas estaban por interés.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eso era lo peor que le podía pasar, porque ella necesitaba a alguien para contarle lo que le estaba pasando.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7881"/>
          <a:stretch/>
        </p:blipFill>
        <p:spPr bwMode="auto">
          <a:xfrm>
            <a:off x="539552" y="710698"/>
            <a:ext cx="5112568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88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8"/>
          <a:stretch/>
        </p:blipFill>
        <p:spPr bwMode="auto">
          <a:xfrm>
            <a:off x="467544" y="332656"/>
            <a:ext cx="540678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56176" y="1772816"/>
            <a:ext cx="2530624" cy="3960440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día se cansó de tener personas a su alrededor que no la valoraran y se alejó de todos yendo a un lugar tranquilo. 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9520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56176" y="1435224"/>
            <a:ext cx="2458616" cy="4658072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Empezó a disfrutar de las cosas maravillosas que la rodeaban y se dio cuenta que el dinero no era lo más importante para ser feliz.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5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417646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08104" y="1844824"/>
            <a:ext cx="2880320" cy="3785652"/>
          </a:xfrm>
          <a:prstGeom prst="rect">
            <a:avLst/>
          </a:prstGeom>
          <a:solidFill>
            <a:srgbClr val="FCC8EB"/>
          </a:solidFill>
          <a:ln>
            <a:solidFill>
              <a:srgbClr val="FCC8E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uno de sus paseos conoció a un chico </a:t>
            </a:r>
            <a:r>
              <a:rPr lang="es-MX" sz="2400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llamado Steve que </a:t>
            </a:r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quería por lo que ella era, y no por lo que tenía, debido a que el no sabía que ella </a:t>
            </a:r>
            <a:r>
              <a:rPr lang="es-MX" sz="2400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venía de </a:t>
            </a:r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familia poderosa.</a:t>
            </a:r>
            <a:endParaRPr lang="es-MX" sz="2400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3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r="4217"/>
          <a:stretch/>
        </p:blipFill>
        <p:spPr bwMode="auto">
          <a:xfrm>
            <a:off x="553468" y="332656"/>
            <a:ext cx="54586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372200" y="1443568"/>
            <a:ext cx="2314600" cy="4649728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Empezó a sentir que por fin podía ser feliz con alguien y que no había necesidad de tener dinero para que alguien estuviera con ella.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0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7712"/>
          <a:stretch/>
        </p:blipFill>
        <p:spPr bwMode="auto">
          <a:xfrm>
            <a:off x="445546" y="332656"/>
            <a:ext cx="527858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228184" y="1412776"/>
            <a:ext cx="2520280" cy="4608512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Formó una hermosa familia con aquel chico que conoció en uno de sus paseos. Y por primera vez fue la chica más feliz, viviendo mejor que en aquel cuento de princesas que ella decía vivir.</a:t>
            </a:r>
            <a:endParaRPr lang="es-ES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3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6460"/>
          <a:stretch/>
        </p:blipFill>
        <p:spPr bwMode="auto">
          <a:xfrm>
            <a:off x="395536" y="332656"/>
            <a:ext cx="520930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12160" y="1363216"/>
            <a:ext cx="2736304" cy="4802088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Empezaron desde cero, a generar su propios bienes sin la ayuda de nadie. </a:t>
            </a:r>
            <a:r>
              <a:rPr lang="es-MX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dieron mucho amor y una buena educación a sus hijos, para que valoraran lo que tenían y supieran el verdadero significado de la </a:t>
            </a:r>
            <a:r>
              <a:rPr lang="es-MX" u="sng" dirty="0" smtClean="0">
                <a:solidFill>
                  <a:srgbClr val="2261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FELICIDAD</a:t>
            </a: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6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2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2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3878560"/>
            <a:ext cx="5544616" cy="990600"/>
          </a:xfrm>
        </p:spPr>
        <p:txBody>
          <a:bodyPr>
            <a:noAutofit/>
          </a:bodyPr>
          <a:lstStyle/>
          <a:p>
            <a:r>
              <a:rPr lang="es-MX" sz="16600" dirty="0" smtClean="0">
                <a:solidFill>
                  <a:srgbClr val="FDB9E1"/>
                </a:solidFill>
                <a:latin typeface="Lucida Calligraphy" panose="03010101010101010101" pitchFamily="66" charset="0"/>
              </a:rPr>
              <a:t>FIN</a:t>
            </a:r>
            <a:endParaRPr lang="es-MX" sz="16600" dirty="0">
              <a:solidFill>
                <a:srgbClr val="FDB9E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1596" y="2132856"/>
            <a:ext cx="7600808" cy="1296144"/>
          </a:xfrm>
        </p:spPr>
        <p:txBody>
          <a:bodyPr>
            <a:noAutofit/>
          </a:bodyPr>
          <a:lstStyle/>
          <a:p>
            <a:pPr algn="ctr"/>
            <a:r>
              <a:rPr lang="es-ES" sz="115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CADENAS</a:t>
            </a:r>
            <a:endParaRPr lang="es-ES" sz="115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55776" y="37170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 SE NECESITA ESTAR ATADO A ALGO PARA SER FELIZ.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96220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732240" y="1484784"/>
            <a:ext cx="1978527" cy="4464496"/>
          </a:xfrm>
          <a:prstGeom prst="roundRect">
            <a:avLst/>
          </a:prstGeom>
          <a:solidFill>
            <a:srgbClr val="FCC8EB"/>
          </a:solidFill>
          <a:ln>
            <a:solidFill>
              <a:srgbClr val="FCC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historia comienza con una chica llamada </a:t>
            </a:r>
            <a:r>
              <a:rPr lang="es-MX" sz="2400" dirty="0" err="1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Ellie</a:t>
            </a:r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vivía en la magnífica ciudad de </a:t>
            </a:r>
            <a:r>
              <a:rPr lang="es-MX" sz="2400" dirty="0" err="1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</a:t>
            </a:r>
            <a:r>
              <a:rPr lang="es-MX" sz="2400" dirty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6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7992888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6856" y="5381560"/>
            <a:ext cx="8229600" cy="927760"/>
          </a:xfrm>
          <a:solidFill>
            <a:srgbClr val="FCC8EB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err="1" smtClean="0">
                <a:solidFill>
                  <a:srgbClr val="22619A"/>
                </a:solidFill>
              </a:rPr>
              <a:t>E</a:t>
            </a:r>
            <a:r>
              <a:rPr lang="es-ES" dirty="0" err="1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llie</a:t>
            </a: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tenía lo que toda chica de su edad quería tener. Vivía en una casa con demasiados lujos, debido a que sus papás ganaban mucho dinero.</a:t>
            </a:r>
            <a:endParaRPr lang="es-ES" dirty="0">
              <a:solidFill>
                <a:srgbClr val="226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47525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96136" y="2083296"/>
            <a:ext cx="2880320" cy="3505944"/>
          </a:xfrm>
          <a:solidFill>
            <a:srgbClr val="FCC8E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padres le compraban todo lo que ella pedía, y sentía que por el poder de sus papás, ella lo podía tener todo.</a:t>
            </a:r>
            <a:endParaRPr lang="es-ES" sz="2800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678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373216"/>
            <a:ext cx="8229600" cy="783744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ella misma decía estar viviendo en un cuento de princesas, porque su vida era perfectamente maravillosa.</a:t>
            </a:r>
            <a:endParaRPr lang="es-ES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7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884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4048" y="1700808"/>
            <a:ext cx="3456384" cy="4082008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gustaba presumir con todo el mundo que ella era muy feliz por tener lo que ella quería.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había algo en su interio</a:t>
            </a:r>
            <a:r>
              <a:rPr lang="es-ES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que la hacía sentir mal, y eso no se lo comentaba a los demás.</a:t>
            </a:r>
            <a:endParaRPr lang="es-ES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7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25406"/>
          <a:stretch/>
        </p:blipFill>
        <p:spPr bwMode="auto">
          <a:xfrm>
            <a:off x="539552" y="332656"/>
            <a:ext cx="423324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436096" y="2144080"/>
            <a:ext cx="3168352" cy="2941104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era completamente feliz porque, los chicos que estaban con ella, sólo estaban por interés. Eso la hacía sentir sola.</a:t>
            </a:r>
          </a:p>
          <a:p>
            <a:pPr marL="0" indent="0">
              <a:buNone/>
            </a:pPr>
            <a:endParaRPr lang="es-MX" dirty="0" smtClean="0">
              <a:solidFill>
                <a:srgbClr val="22619A"/>
              </a:solidFill>
            </a:endParaRPr>
          </a:p>
          <a:p>
            <a:pPr marL="0" indent="0">
              <a:buNone/>
            </a:pPr>
            <a:endParaRPr lang="es-MX" dirty="0">
              <a:solidFill>
                <a:srgbClr val="226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968552" cy="618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73824" y="2371328"/>
            <a:ext cx="2386608" cy="2281808"/>
          </a:xfrm>
          <a:solidFill>
            <a:srgbClr val="FCC8EB"/>
          </a:solidFill>
          <a:ln>
            <a:solidFill>
              <a:srgbClr val="FCC8EB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solidFill>
                  <a:srgbClr val="226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hacía sentir sola porque no había alguien que la quisiera de verdad.</a:t>
            </a:r>
            <a:endParaRPr lang="es-MX" dirty="0">
              <a:solidFill>
                <a:srgbClr val="226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0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270</TotalTime>
  <Words>429</Words>
  <Application>Microsoft Office PowerPoint</Application>
  <PresentationFormat>Presentación en pantalla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Origen</vt:lpstr>
      <vt:lpstr>Presentación de PowerPoint</vt:lpstr>
      <vt:lpstr>CADENAS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Cuento vacío</dc:title>
  <dc:creator>Mq</dc:creator>
  <cp:lastModifiedBy>Teresa Perales</cp:lastModifiedBy>
  <cp:revision>31</cp:revision>
  <dcterms:created xsi:type="dcterms:W3CDTF">2017-02-24T18:51:03Z</dcterms:created>
  <dcterms:modified xsi:type="dcterms:W3CDTF">2017-02-27T05:24:12Z</dcterms:modified>
</cp:coreProperties>
</file>