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58" r:id="rId4"/>
    <p:sldId id="264" r:id="rId5"/>
    <p:sldId id="265" r:id="rId6"/>
    <p:sldId id="266" r:id="rId7"/>
    <p:sldId id="259"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8066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11A6AA8-A04B-4104-9AE2-BD48D340E27F}" type="datetimeFigureOut">
              <a:rPr lang="en-US" smtClean="0"/>
              <a:t>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6295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E0BF79-FAC6-4A96-8DE1-F7B82E2E1652}" type="datetimeFigureOut">
              <a:rPr lang="en-US" smtClean="0"/>
              <a:t>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149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9534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4961B7-6B89-48AB-966F-622E2788EECC}" type="datetimeFigureOut">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8150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fld id="{DBD3D6FB-79CC-4683-A046-BBE785BA1BED}" type="datetimeFigureOut">
              <a:rPr lang="en-US" smtClean="0"/>
              <a:t>2/26/2017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1821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fld id="{9512B3E8-48F1-4B23-8498-D8A04A81EC9C}" type="datetimeFigureOut">
              <a:rPr lang="en-US" smtClean="0"/>
              <a:t>2/26/2017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2635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fld id="{10B90D90-AA62-404D-A741-635B4370F9CB}" type="datetimeFigureOut">
              <a:rPr lang="en-US" smtClean="0"/>
              <a:t>2/26/2017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6570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7002E4-6836-46D1-9DBB-3C27C0DD3A89}" type="datetimeFigureOut">
              <a:rPr lang="en-US" smtClean="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58281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CF131DD-A141-4471-BCF9-C6073EDD7E20}" type="datetimeFigureOut">
              <a:rPr lang="en-US" smtClean="0"/>
              <a:t>2/26/2017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0371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AB334A90-EB03-42F3-8859-2C2B2724C058}" type="datetimeFigureOut">
              <a:rPr lang="en-US" smtClean="0"/>
              <a:t>2/26/2017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909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BC48EC7-AF6A-48D3-8284-14BACBEBDD84}" type="datetimeFigureOut">
              <a:rPr lang="en-US" smtClean="0"/>
              <a:t>2/26/2017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181199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6208" y="1530266"/>
            <a:ext cx="7855212" cy="4329621"/>
          </a:xfrm>
        </p:spPr>
        <p:txBody>
          <a:bodyPr>
            <a:normAutofit/>
          </a:bodyPr>
          <a:lstStyle/>
          <a:p>
            <a:pPr algn="ctr"/>
            <a:r>
              <a:rPr lang="es-MX" sz="8000" dirty="0">
                <a:latin typeface="Cooper Black" panose="0208090404030B020404" pitchFamily="18" charset="0"/>
              </a:rPr>
              <a:t>E</a:t>
            </a:r>
            <a:r>
              <a:rPr lang="es-MX" sz="8000" dirty="0" smtClean="0">
                <a:latin typeface="Cooper Black" panose="0208090404030B020404" pitchFamily="18" charset="0"/>
              </a:rPr>
              <a:t>l increíble mundo de Fairytopia</a:t>
            </a:r>
            <a:r>
              <a:rPr lang="es-MX" dirty="0" smtClean="0"/>
              <a:t/>
            </a:r>
            <a:br>
              <a:rPr lang="es-MX" dirty="0" smtClean="0"/>
            </a:br>
            <a:endParaRPr lang="es-MX" dirty="0"/>
          </a:p>
        </p:txBody>
      </p:sp>
      <p:pic>
        <p:nvPicPr>
          <p:cNvPr id="4" name="Imagen 3"/>
          <p:cNvPicPr>
            <a:picLocks noChangeAspect="1"/>
          </p:cNvPicPr>
          <p:nvPr/>
        </p:nvPicPr>
        <p:blipFill>
          <a:blip r:embed="rId2"/>
          <a:stretch>
            <a:fillRect/>
          </a:stretch>
        </p:blipFill>
        <p:spPr>
          <a:xfrm>
            <a:off x="7561174" y="2060620"/>
            <a:ext cx="4487481" cy="2871988"/>
          </a:xfrm>
          <a:prstGeom prst="rect">
            <a:avLst/>
          </a:prstGeom>
        </p:spPr>
      </p:pic>
    </p:spTree>
    <p:extLst>
      <p:ext uri="{BB962C8B-B14F-4D97-AF65-F5344CB8AC3E}">
        <p14:creationId xmlns:p14="http://schemas.microsoft.com/office/powerpoint/2010/main" val="75628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81392" y="825471"/>
            <a:ext cx="7315200" cy="5120640"/>
          </a:xfrm>
        </p:spPr>
        <p:txBody>
          <a:bodyPr/>
          <a:lstStyle/>
          <a:p>
            <a:pPr marL="0" indent="0">
              <a:buNone/>
            </a:pPr>
            <a:r>
              <a:rPr lang="es-MX" sz="2800" dirty="0" smtClean="0">
                <a:latin typeface="Cooper Black" panose="0208090404030B020404" pitchFamily="18" charset="0"/>
              </a:rPr>
              <a:t>Todo comenzó en el mundo de Fairytopia donde vivían tranquilamente los ciudadanos, éste estaba habitado por seres mágicos donde se encontraba de todo, duendes, animales fantásticos, hadas, princesas y príncipes, y ogros, que todos los conocían como seres maléficos.</a:t>
            </a:r>
            <a:r>
              <a:rPr lang="es-MX" dirty="0" smtClean="0"/>
              <a:t/>
            </a:r>
            <a:br>
              <a:rPr lang="es-MX" dirty="0" smtClean="0"/>
            </a:br>
            <a:endParaRPr lang="es-MX" dirty="0"/>
          </a:p>
        </p:txBody>
      </p:sp>
      <p:pic>
        <p:nvPicPr>
          <p:cNvPr id="4" name="Imagen 3"/>
          <p:cNvPicPr>
            <a:picLocks noChangeAspect="1"/>
          </p:cNvPicPr>
          <p:nvPr/>
        </p:nvPicPr>
        <p:blipFill>
          <a:blip r:embed="rId2"/>
          <a:stretch>
            <a:fillRect/>
          </a:stretch>
        </p:blipFill>
        <p:spPr>
          <a:xfrm>
            <a:off x="0" y="1897677"/>
            <a:ext cx="3992451" cy="2976227"/>
          </a:xfrm>
          <a:prstGeom prst="rect">
            <a:avLst/>
          </a:prstGeom>
        </p:spPr>
      </p:pic>
    </p:spTree>
    <p:extLst>
      <p:ext uri="{BB962C8B-B14F-4D97-AF65-F5344CB8AC3E}">
        <p14:creationId xmlns:p14="http://schemas.microsoft.com/office/powerpoint/2010/main" val="328497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790163"/>
            <a:ext cx="3869268" cy="3232598"/>
          </a:xfrm>
          <a:prstGeom prst="rect">
            <a:avLst/>
          </a:prstGeom>
        </p:spPr>
      </p:pic>
      <p:sp>
        <p:nvSpPr>
          <p:cNvPr id="3" name="Marcador de contenido 2"/>
          <p:cNvSpPr>
            <a:spLocks noGrp="1"/>
          </p:cNvSpPr>
          <p:nvPr>
            <p:ph idx="1"/>
          </p:nvPr>
        </p:nvSpPr>
        <p:spPr/>
        <p:txBody>
          <a:bodyPr>
            <a:normAutofit/>
          </a:bodyPr>
          <a:lstStyle/>
          <a:p>
            <a:pPr marL="0" indent="0">
              <a:buNone/>
            </a:pPr>
            <a:r>
              <a:rPr lang="es-MX" sz="2800" dirty="0" smtClean="0">
                <a:latin typeface="Cooper Black" panose="0208090404030B020404" pitchFamily="18" charset="0"/>
              </a:rPr>
              <a:t>Era un día tranquilo, los ciudadanos de Fairytopia hacían sus labores diarias.</a:t>
            </a:r>
          </a:p>
          <a:p>
            <a:pPr marL="0" indent="0">
              <a:buNone/>
            </a:pPr>
            <a:r>
              <a:rPr lang="es-MX" sz="2800" dirty="0" smtClean="0">
                <a:latin typeface="Cooper Black" panose="0208090404030B020404" pitchFamily="18" charset="0"/>
              </a:rPr>
              <a:t>La princesa Nala era un hada muy hermosa, salió del castillo para dar un paseo por el pueblo cuando se topo a su amigo Morgan, el era un animal muy amistoso que vivía a las orillas del pueblo, platicaron tanto que no se dieron cuenta de </a:t>
            </a:r>
            <a:r>
              <a:rPr lang="es-MX" sz="2800" dirty="0">
                <a:latin typeface="Cooper Black" panose="0208090404030B020404" pitchFamily="18" charset="0"/>
              </a:rPr>
              <a:t>q</a:t>
            </a:r>
            <a:r>
              <a:rPr lang="es-MX" sz="2800" dirty="0" smtClean="0">
                <a:latin typeface="Cooper Black" panose="0208090404030B020404" pitchFamily="18" charset="0"/>
              </a:rPr>
              <a:t>ue ya era de noche y debían regresar a sus casas.</a:t>
            </a:r>
            <a:endParaRPr lang="es-MX" sz="2800" dirty="0">
              <a:latin typeface="Cooper Black" panose="0208090404030B020404" pitchFamily="18" charset="0"/>
            </a:endParaRPr>
          </a:p>
        </p:txBody>
      </p:sp>
    </p:spTree>
    <p:extLst>
      <p:ext uri="{BB962C8B-B14F-4D97-AF65-F5344CB8AC3E}">
        <p14:creationId xmlns:p14="http://schemas.microsoft.com/office/powerpoint/2010/main" val="22259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317843"/>
            <a:ext cx="3807853" cy="2855890"/>
          </a:xfrm>
          <a:prstGeom prst="rect">
            <a:avLst/>
          </a:prstGeom>
        </p:spPr>
      </p:pic>
      <p:sp>
        <p:nvSpPr>
          <p:cNvPr id="3" name="Marcador de contenido 2"/>
          <p:cNvSpPr>
            <a:spLocks noGrp="1"/>
          </p:cNvSpPr>
          <p:nvPr>
            <p:ph idx="1"/>
          </p:nvPr>
        </p:nvSpPr>
        <p:spPr>
          <a:xfrm>
            <a:off x="3863662" y="927279"/>
            <a:ext cx="7578383" cy="5637018"/>
          </a:xfrm>
        </p:spPr>
        <p:txBody>
          <a:bodyPr>
            <a:normAutofit fontScale="92500" lnSpcReduction="10000"/>
          </a:bodyPr>
          <a:lstStyle/>
          <a:p>
            <a:pPr marL="0" indent="0">
              <a:buNone/>
            </a:pPr>
            <a:r>
              <a:rPr lang="es-MX" sz="2400" dirty="0">
                <a:latin typeface="Cooper Black" panose="0208090404030B020404" pitchFamily="18" charset="0"/>
              </a:rPr>
              <a:t>A la mañana siguiente Nala volvió a salir del castillo y cuando paso por un puente se encontró con un ogro y se asusto tanto que se </a:t>
            </a:r>
            <a:r>
              <a:rPr lang="es-MX" sz="2400" dirty="0" smtClean="0">
                <a:latin typeface="Cooper Black" panose="0208090404030B020404" pitchFamily="18" charset="0"/>
              </a:rPr>
              <a:t>desmayo. Cuando </a:t>
            </a:r>
            <a:r>
              <a:rPr lang="es-MX" sz="2400" dirty="0">
                <a:latin typeface="Cooper Black" panose="0208090404030B020404" pitchFamily="18" charset="0"/>
              </a:rPr>
              <a:t>despertó se dio cuenta de que estaba en la casa del ogro que la había asustado y quiso salir corriendo pero el ogro la detuvo y le dijo: </a:t>
            </a:r>
            <a:endParaRPr lang="es-MX" sz="2400" dirty="0" smtClean="0">
              <a:latin typeface="Cooper Black" panose="0208090404030B020404" pitchFamily="18" charset="0"/>
            </a:endParaRPr>
          </a:p>
          <a:p>
            <a:pPr marL="0" indent="0">
              <a:buNone/>
            </a:pPr>
            <a:r>
              <a:rPr lang="es-MX" sz="2400" dirty="0" smtClean="0">
                <a:latin typeface="Cooper Black" panose="0208090404030B020404" pitchFamily="18" charset="0"/>
              </a:rPr>
              <a:t>¿Por qué </a:t>
            </a:r>
            <a:r>
              <a:rPr lang="es-MX" sz="2400" dirty="0">
                <a:latin typeface="Cooper Black" panose="0208090404030B020404" pitchFamily="18" charset="0"/>
              </a:rPr>
              <a:t>huyes de mi</a:t>
            </a:r>
            <a:r>
              <a:rPr lang="es-MX" sz="2400" dirty="0" smtClean="0">
                <a:latin typeface="Cooper Black" panose="0208090404030B020404" pitchFamily="18" charset="0"/>
              </a:rPr>
              <a:t>?, ¿</a:t>
            </a:r>
            <a:r>
              <a:rPr lang="es-MX" sz="2400" dirty="0">
                <a:latin typeface="Cooper Black" panose="0208090404030B020404" pitchFamily="18" charset="0"/>
              </a:rPr>
              <a:t>acaso me tienes miedo?</a:t>
            </a:r>
          </a:p>
          <a:p>
            <a:pPr marL="0" indent="0">
              <a:buNone/>
            </a:pPr>
            <a:r>
              <a:rPr lang="es-MX" sz="2400" dirty="0">
                <a:latin typeface="Cooper Black" panose="0208090404030B020404" pitchFamily="18" charset="0"/>
              </a:rPr>
              <a:t>La princesa sin responder se asusto mas hasta soltar el llanto. </a:t>
            </a:r>
            <a:endParaRPr lang="es-MX" sz="2400" dirty="0" smtClean="0">
              <a:latin typeface="Cooper Black" panose="0208090404030B020404" pitchFamily="18" charset="0"/>
            </a:endParaRPr>
          </a:p>
          <a:p>
            <a:pPr marL="0" indent="0">
              <a:buNone/>
            </a:pPr>
            <a:r>
              <a:rPr lang="es-MX" sz="2400" dirty="0">
                <a:latin typeface="Cooper Black" panose="0208090404030B020404" pitchFamily="18" charset="0"/>
              </a:rPr>
              <a:t>El ogro le dijo que se tranquilizara y que le explicara que le pasaba, la princesa al darse cuenta de que el ogro no le quería hacer daño se calmo y le explico porque se había </a:t>
            </a:r>
            <a:r>
              <a:rPr lang="es-MX" sz="2400" dirty="0" smtClean="0">
                <a:latin typeface="Cooper Black" panose="0208090404030B020404" pitchFamily="18" charset="0"/>
              </a:rPr>
              <a:t>asustado. Le </a:t>
            </a:r>
            <a:r>
              <a:rPr lang="es-MX" sz="2400" dirty="0">
                <a:latin typeface="Cooper Black" panose="0208090404030B020404" pitchFamily="18" charset="0"/>
              </a:rPr>
              <a:t>conto lo que cuenta la gente sobre los ogros malos que habitan en </a:t>
            </a:r>
            <a:r>
              <a:rPr lang="es-MX" sz="2400" dirty="0" smtClean="0">
                <a:latin typeface="Cooper Black" panose="0208090404030B020404" pitchFamily="18" charset="0"/>
              </a:rPr>
              <a:t>Fairytopia</a:t>
            </a:r>
            <a:r>
              <a:rPr lang="es-MX" sz="2400" dirty="0">
                <a:latin typeface="Cooper Black" panose="0208090404030B020404" pitchFamily="18" charset="0"/>
              </a:rPr>
              <a:t>, los seres que se divierten al asustar a la gente y que al anochecer los ogros salen a comer gente porque de alimentan...</a:t>
            </a:r>
          </a:p>
          <a:p>
            <a:pPr marL="0" indent="0">
              <a:buNone/>
            </a:pPr>
            <a:endParaRPr lang="es-MX" dirty="0" smtClean="0"/>
          </a:p>
          <a:p>
            <a:pPr marL="0" indent="0">
              <a:buNone/>
            </a:pPr>
            <a:endParaRPr lang="es-MX" dirty="0"/>
          </a:p>
          <a:p>
            <a:endParaRPr lang="es-MX" dirty="0"/>
          </a:p>
        </p:txBody>
      </p:sp>
    </p:spTree>
    <p:extLst>
      <p:ext uri="{BB962C8B-B14F-4D97-AF65-F5344CB8AC3E}">
        <p14:creationId xmlns:p14="http://schemas.microsoft.com/office/powerpoint/2010/main" val="130449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0">
              <a:buNone/>
            </a:pPr>
            <a:r>
              <a:rPr lang="es-MX" sz="2400" dirty="0" smtClean="0">
                <a:latin typeface="Cooper Black" panose="0208090404030B020404" pitchFamily="18" charset="0"/>
              </a:rPr>
              <a:t>Muerto de risa el </a:t>
            </a:r>
            <a:r>
              <a:rPr lang="es-MX" sz="2400" dirty="0">
                <a:latin typeface="Cooper Black" panose="0208090404030B020404" pitchFamily="18" charset="0"/>
              </a:rPr>
              <a:t>ogro le responde a Nala:</a:t>
            </a:r>
          </a:p>
          <a:p>
            <a:pPr marL="0" indent="0">
              <a:buNone/>
            </a:pPr>
            <a:r>
              <a:rPr lang="es-MX" sz="2400" dirty="0">
                <a:latin typeface="Cooper Black" panose="0208090404030B020404" pitchFamily="18" charset="0"/>
              </a:rPr>
              <a:t>Todo eso es mentira señorita, nosotros no somos malos, al contrario nos agrada la gente  y mucho menos nos alimentamos de ella, somos seres que se alimentan de plantas e insectos. No se porque se cuenta eso </a:t>
            </a:r>
            <a:r>
              <a:rPr lang="es-MX" sz="2400" dirty="0" smtClean="0">
                <a:latin typeface="Cooper Black" panose="0208090404030B020404" pitchFamily="18" charset="0"/>
              </a:rPr>
              <a:t>en Fairytopia</a:t>
            </a:r>
            <a:r>
              <a:rPr lang="es-MX" sz="2400" dirty="0">
                <a:latin typeface="Cooper Black" panose="0208090404030B020404" pitchFamily="18" charset="0"/>
              </a:rPr>
              <a:t>.</a:t>
            </a:r>
          </a:p>
          <a:p>
            <a:pPr marL="0" indent="0">
              <a:buNone/>
            </a:pPr>
            <a:r>
              <a:rPr lang="es-MX" sz="2400" dirty="0">
                <a:latin typeface="Cooper Black" panose="0208090404030B020404" pitchFamily="18" charset="0"/>
              </a:rPr>
              <a:t>La princesa dudosa le dice:</a:t>
            </a:r>
          </a:p>
          <a:p>
            <a:pPr marL="0" indent="0">
              <a:buNone/>
            </a:pPr>
            <a:r>
              <a:rPr lang="es-MX" sz="2400" dirty="0">
                <a:latin typeface="Cooper Black" panose="0208090404030B020404" pitchFamily="18" charset="0"/>
              </a:rPr>
              <a:t>Si eso es verdad, ¿por que nunca salen al pueblo? Nadie los ve, no sabemos de ustedes.</a:t>
            </a:r>
          </a:p>
          <a:p>
            <a:pPr marL="0" indent="0">
              <a:buNone/>
            </a:pPr>
            <a:r>
              <a:rPr lang="es-MX" sz="2400" dirty="0">
                <a:latin typeface="Cooper Black" panose="0208090404030B020404" pitchFamily="18" charset="0"/>
              </a:rPr>
              <a:t>Ogro: lo que pasa es que de día acostumbramos a dormir y en las noches es cuando salimos, es que de noche encontramos mas insectos para comer, además de día los ciudadanos se asustan al vernos y por eso no salimos de día</a:t>
            </a:r>
          </a:p>
          <a:p>
            <a:pPr marL="0" indent="0">
              <a:buNone/>
            </a:pPr>
            <a:r>
              <a:rPr lang="es-MX" sz="2400" dirty="0">
                <a:latin typeface="Cooper Black" panose="0208090404030B020404" pitchFamily="18" charset="0"/>
              </a:rPr>
              <a:t>Ese día Nala y el ogro tuvieron una platica muy larga llena de dudas, risas, preguntas...</a:t>
            </a:r>
          </a:p>
          <a:p>
            <a:endParaRPr lang="es-MX" dirty="0"/>
          </a:p>
        </p:txBody>
      </p:sp>
      <p:pic>
        <p:nvPicPr>
          <p:cNvPr id="5" name="Imagen 4"/>
          <p:cNvPicPr>
            <a:picLocks noChangeAspect="1"/>
          </p:cNvPicPr>
          <p:nvPr/>
        </p:nvPicPr>
        <p:blipFill>
          <a:blip r:embed="rId2"/>
          <a:stretch>
            <a:fillRect/>
          </a:stretch>
        </p:blipFill>
        <p:spPr>
          <a:xfrm>
            <a:off x="0" y="731057"/>
            <a:ext cx="2356700" cy="2693371"/>
          </a:xfrm>
          <a:prstGeom prst="rect">
            <a:avLst/>
          </a:prstGeom>
        </p:spPr>
      </p:pic>
      <p:pic>
        <p:nvPicPr>
          <p:cNvPr id="6" name="Imagen 5"/>
          <p:cNvPicPr>
            <a:picLocks noChangeAspect="1"/>
          </p:cNvPicPr>
          <p:nvPr/>
        </p:nvPicPr>
        <p:blipFill>
          <a:blip r:embed="rId3"/>
          <a:stretch>
            <a:fillRect/>
          </a:stretch>
        </p:blipFill>
        <p:spPr>
          <a:xfrm>
            <a:off x="743687" y="3776256"/>
            <a:ext cx="2682093" cy="2318536"/>
          </a:xfrm>
          <a:prstGeom prst="rect">
            <a:avLst/>
          </a:prstGeom>
        </p:spPr>
      </p:pic>
    </p:spTree>
    <p:extLst>
      <p:ext uri="{BB962C8B-B14F-4D97-AF65-F5344CB8AC3E}">
        <p14:creationId xmlns:p14="http://schemas.microsoft.com/office/powerpoint/2010/main" val="142946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013" y="2356834"/>
            <a:ext cx="3892281" cy="2704563"/>
          </a:xfrm>
          <a:prstGeom prst="rect">
            <a:avLst/>
          </a:prstGeom>
        </p:spPr>
      </p:pic>
      <p:sp>
        <p:nvSpPr>
          <p:cNvPr id="3" name="Marcador de contenido 2"/>
          <p:cNvSpPr>
            <a:spLocks noGrp="1"/>
          </p:cNvSpPr>
          <p:nvPr>
            <p:ph idx="1"/>
          </p:nvPr>
        </p:nvSpPr>
        <p:spPr/>
        <p:txBody>
          <a:bodyPr/>
          <a:lstStyle/>
          <a:p>
            <a:pPr marL="0" indent="0">
              <a:buNone/>
            </a:pPr>
            <a:r>
              <a:rPr lang="es-MX" sz="2400" dirty="0">
                <a:latin typeface="Cooper Black" panose="0208090404030B020404" pitchFamily="18" charset="0"/>
              </a:rPr>
              <a:t>Al oscurecer la princesa regreso al castillo y a la mañana siguiente volvió al puente para ver al ogro y lo mismo comenzó a hacer todos los días con su nuevo amigo Tim. Un día se animo a contarle a su amigo Morgan sobre Tim y fue a buscarlo a su casa para contarle, cuando Nala termino de contarle, era tanta  curiosidad de Morgan por conocer al ogro que la princesa lo llevo a conocerlo. Al principio Morgan estaba asustado y nervioso por conocer a Tim, le tenia miedo al igual que Nala cuando lo encontró en el puente, pero después se hicieron amigos.</a:t>
            </a:r>
          </a:p>
          <a:p>
            <a:endParaRPr lang="es-MX" dirty="0"/>
          </a:p>
        </p:txBody>
      </p:sp>
    </p:spTree>
    <p:extLst>
      <p:ext uri="{BB962C8B-B14F-4D97-AF65-F5344CB8AC3E}">
        <p14:creationId xmlns:p14="http://schemas.microsoft.com/office/powerpoint/2010/main" val="262451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53358" y="752674"/>
            <a:ext cx="7876265" cy="5678360"/>
          </a:xfrm>
        </p:spPr>
        <p:txBody>
          <a:bodyPr>
            <a:normAutofit/>
          </a:bodyPr>
          <a:lstStyle/>
          <a:p>
            <a:pPr marL="0" indent="0">
              <a:buNone/>
            </a:pPr>
            <a:r>
              <a:rPr lang="es-MX" sz="2400" dirty="0" smtClean="0">
                <a:latin typeface="Cooper Black" panose="0208090404030B020404" pitchFamily="18" charset="0"/>
              </a:rPr>
              <a:t>A diario </a:t>
            </a:r>
            <a:r>
              <a:rPr lang="es-MX" sz="2400" dirty="0">
                <a:latin typeface="Cooper Black" panose="0208090404030B020404" pitchFamily="18" charset="0"/>
              </a:rPr>
              <a:t>Nala y Morgan </a:t>
            </a:r>
            <a:r>
              <a:rPr lang="es-MX" sz="2400" dirty="0" smtClean="0">
                <a:latin typeface="Cooper Black" panose="0208090404030B020404" pitchFamily="18" charset="0"/>
              </a:rPr>
              <a:t>salían  </a:t>
            </a:r>
            <a:r>
              <a:rPr lang="es-MX" sz="2400" dirty="0">
                <a:latin typeface="Cooper Black" panose="0208090404030B020404" pitchFamily="18" charset="0"/>
              </a:rPr>
              <a:t>a ver a su amigo Tim hasta que un día se animaron y lo llevaron al pueblo para hablar con los ciudadanos para contarles sobre Tim y hacerles ver que los ogros no eran malos y no </a:t>
            </a:r>
            <a:r>
              <a:rPr lang="es-MX" sz="2400" dirty="0" smtClean="0">
                <a:latin typeface="Cooper Black" panose="0208090404030B020404" pitchFamily="18" charset="0"/>
              </a:rPr>
              <a:t>había </a:t>
            </a:r>
            <a:r>
              <a:rPr lang="es-MX" sz="2400" dirty="0">
                <a:latin typeface="Cooper Black" panose="0208090404030B020404" pitchFamily="18" charset="0"/>
              </a:rPr>
              <a:t>porque tenerles miedo sino al contrario, eran </a:t>
            </a:r>
            <a:r>
              <a:rPr lang="es-MX" sz="2400" dirty="0" smtClean="0">
                <a:latin typeface="Cooper Black" panose="0208090404030B020404" pitchFamily="18" charset="0"/>
              </a:rPr>
              <a:t>también </a:t>
            </a:r>
            <a:r>
              <a:rPr lang="es-MX" sz="2400" dirty="0">
                <a:latin typeface="Cooper Black" panose="0208090404030B020404" pitchFamily="18" charset="0"/>
              </a:rPr>
              <a:t>n parte de </a:t>
            </a:r>
            <a:r>
              <a:rPr lang="es-MX" sz="2400" dirty="0" smtClean="0">
                <a:latin typeface="Cooper Black" panose="0208090404030B020404" pitchFamily="18" charset="0"/>
              </a:rPr>
              <a:t>Fairytopia </a:t>
            </a:r>
            <a:r>
              <a:rPr lang="es-MX" sz="2400" dirty="0">
                <a:latin typeface="Cooper Black" panose="0208090404030B020404" pitchFamily="18" charset="0"/>
              </a:rPr>
              <a:t>y </a:t>
            </a:r>
            <a:r>
              <a:rPr lang="es-MX" sz="2400" dirty="0" smtClean="0">
                <a:latin typeface="Cooper Black" panose="0208090404030B020404" pitchFamily="18" charset="0"/>
              </a:rPr>
              <a:t>merecían </a:t>
            </a:r>
            <a:r>
              <a:rPr lang="es-MX" sz="2400" dirty="0">
                <a:latin typeface="Cooper Black" panose="0208090404030B020404" pitchFamily="18" charset="0"/>
              </a:rPr>
              <a:t>ser vistos con tal. Al principio el pueblo lo dudo mucho pero </a:t>
            </a:r>
            <a:r>
              <a:rPr lang="es-MX" sz="2400" dirty="0" smtClean="0">
                <a:latin typeface="Cooper Black" panose="0208090404030B020404" pitchFamily="18" charset="0"/>
              </a:rPr>
              <a:t>después </a:t>
            </a:r>
            <a:r>
              <a:rPr lang="es-MX" sz="2400" dirty="0">
                <a:latin typeface="Cooper Black" panose="0208090404030B020404" pitchFamily="18" charset="0"/>
              </a:rPr>
              <a:t>de ver a Tim se dieron cuenta de que todo lo que se </a:t>
            </a:r>
            <a:r>
              <a:rPr lang="es-MX" sz="2400" dirty="0" smtClean="0">
                <a:latin typeface="Cooper Black" panose="0208090404030B020404" pitchFamily="18" charset="0"/>
              </a:rPr>
              <a:t>decía </a:t>
            </a:r>
            <a:r>
              <a:rPr lang="es-MX" sz="2400" dirty="0">
                <a:latin typeface="Cooper Black" panose="0208090404030B020404" pitchFamily="18" charset="0"/>
              </a:rPr>
              <a:t>de los ogros no era verdad y que ellos eran bueno, </a:t>
            </a:r>
            <a:r>
              <a:rPr lang="es-MX" sz="2400" dirty="0" smtClean="0">
                <a:latin typeface="Cooper Black" panose="0208090404030B020404" pitchFamily="18" charset="0"/>
              </a:rPr>
              <a:t>así </a:t>
            </a:r>
            <a:r>
              <a:rPr lang="es-MX" sz="2400" dirty="0">
                <a:latin typeface="Cooper Black" panose="0208090404030B020404" pitchFamily="18" charset="0"/>
              </a:rPr>
              <a:t>que los aceptaron.</a:t>
            </a:r>
          </a:p>
          <a:p>
            <a:pPr marL="0" indent="0">
              <a:buNone/>
            </a:pPr>
            <a:r>
              <a:rPr lang="es-MX" sz="2400" dirty="0">
                <a:latin typeface="Cooper Black" panose="0208090404030B020404" pitchFamily="18" charset="0"/>
              </a:rPr>
              <a:t>Tim estaba tan contento que no espero para contarle a los </a:t>
            </a:r>
            <a:r>
              <a:rPr lang="es-MX" sz="2400" dirty="0" smtClean="0">
                <a:latin typeface="Cooper Black" panose="0208090404030B020404" pitchFamily="18" charset="0"/>
              </a:rPr>
              <a:t>demás </a:t>
            </a:r>
            <a:r>
              <a:rPr lang="es-MX" sz="2400" dirty="0">
                <a:latin typeface="Cooper Black" panose="0208090404030B020404" pitchFamily="18" charset="0"/>
              </a:rPr>
              <a:t>ogros lo que </a:t>
            </a:r>
            <a:r>
              <a:rPr lang="es-MX" sz="2400" dirty="0" smtClean="0">
                <a:latin typeface="Cooper Black" panose="0208090404030B020404" pitchFamily="18" charset="0"/>
              </a:rPr>
              <a:t>había </a:t>
            </a:r>
            <a:r>
              <a:rPr lang="es-MX" sz="2400" dirty="0">
                <a:latin typeface="Cooper Black" panose="0208090404030B020404" pitchFamily="18" charset="0"/>
              </a:rPr>
              <a:t>pasado. </a:t>
            </a:r>
          </a:p>
          <a:p>
            <a:endParaRPr lang="es-MX" dirty="0"/>
          </a:p>
          <a:p>
            <a:endParaRPr lang="es-MX" dirty="0"/>
          </a:p>
        </p:txBody>
      </p:sp>
      <p:pic>
        <p:nvPicPr>
          <p:cNvPr id="4" name="Imagen 3"/>
          <p:cNvPicPr>
            <a:picLocks noChangeAspect="1"/>
          </p:cNvPicPr>
          <p:nvPr/>
        </p:nvPicPr>
        <p:blipFill>
          <a:blip r:embed="rId2"/>
          <a:stretch>
            <a:fillRect/>
          </a:stretch>
        </p:blipFill>
        <p:spPr>
          <a:xfrm>
            <a:off x="493172" y="289910"/>
            <a:ext cx="2466975" cy="1847850"/>
          </a:xfrm>
          <a:prstGeom prst="rect">
            <a:avLst/>
          </a:prstGeom>
        </p:spPr>
      </p:pic>
      <p:pic>
        <p:nvPicPr>
          <p:cNvPr id="5" name="Imagen 4"/>
          <p:cNvPicPr>
            <a:picLocks noChangeAspect="1"/>
          </p:cNvPicPr>
          <p:nvPr/>
        </p:nvPicPr>
        <p:blipFill>
          <a:blip r:embed="rId3"/>
          <a:stretch>
            <a:fillRect/>
          </a:stretch>
        </p:blipFill>
        <p:spPr>
          <a:xfrm>
            <a:off x="0" y="2369712"/>
            <a:ext cx="3777851" cy="2246290"/>
          </a:xfrm>
          <a:prstGeom prst="rect">
            <a:avLst/>
          </a:prstGeom>
        </p:spPr>
      </p:pic>
      <p:pic>
        <p:nvPicPr>
          <p:cNvPr id="6" name="Imagen 5"/>
          <p:cNvPicPr>
            <a:picLocks noChangeAspect="1"/>
          </p:cNvPicPr>
          <p:nvPr/>
        </p:nvPicPr>
        <p:blipFill>
          <a:blip r:embed="rId4"/>
          <a:stretch>
            <a:fillRect/>
          </a:stretch>
        </p:blipFill>
        <p:spPr>
          <a:xfrm>
            <a:off x="1005276" y="4730992"/>
            <a:ext cx="1742807" cy="1991779"/>
          </a:xfrm>
          <a:prstGeom prst="rect">
            <a:avLst/>
          </a:prstGeom>
        </p:spPr>
      </p:pic>
    </p:spTree>
    <p:extLst>
      <p:ext uri="{BB962C8B-B14F-4D97-AF65-F5344CB8AC3E}">
        <p14:creationId xmlns:p14="http://schemas.microsoft.com/office/powerpoint/2010/main" val="62111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sz="2400" dirty="0">
                <a:latin typeface="Cooper Black" panose="0208090404030B020404" pitchFamily="18" charset="0"/>
              </a:rPr>
              <a:t>Al día siguiente Nala y Morgan organizaron una fiesta en el pueblo para celebrar lo que había ocurrido, todos los habitantes de </a:t>
            </a:r>
            <a:r>
              <a:rPr lang="es-MX" sz="2400" dirty="0" smtClean="0">
                <a:latin typeface="Cooper Black" panose="0208090404030B020404" pitchFamily="18" charset="0"/>
              </a:rPr>
              <a:t>Fairytopia </a:t>
            </a:r>
            <a:r>
              <a:rPr lang="es-MX" sz="2400" dirty="0">
                <a:latin typeface="Cooper Black" panose="0208090404030B020404" pitchFamily="18" charset="0"/>
              </a:rPr>
              <a:t>estaba ahí, los ogros, las princesas, príncipes, hadas, duendes, todos estaba contentos disfrutando la fiesta pero el mas contento era Tim por todo lo que su amiga Nala había hecho por el y por los demás ogros</a:t>
            </a:r>
            <a:r>
              <a:rPr lang="es-MX" sz="2400" dirty="0" smtClean="0">
                <a:latin typeface="Cooper Black" panose="0208090404030B020404" pitchFamily="18" charset="0"/>
              </a:rPr>
              <a:t>.</a:t>
            </a:r>
          </a:p>
          <a:p>
            <a:pPr marL="0" indent="0">
              <a:buNone/>
            </a:pPr>
            <a:r>
              <a:rPr lang="es-MX" sz="2400" dirty="0" smtClean="0">
                <a:latin typeface="Cooper Black" panose="0208090404030B020404" pitchFamily="18" charset="0"/>
              </a:rPr>
              <a:t>Desde ese día todos los habitantes de Fairytopia se hicieron amigos.</a:t>
            </a:r>
            <a:endParaRPr lang="es-MX" sz="2400" dirty="0">
              <a:latin typeface="Cooper Black" panose="0208090404030B020404" pitchFamily="18" charset="0"/>
            </a:endParaRPr>
          </a:p>
          <a:p>
            <a:endParaRPr lang="es-MX" dirty="0"/>
          </a:p>
        </p:txBody>
      </p:sp>
      <p:pic>
        <p:nvPicPr>
          <p:cNvPr id="4" name="Imagen 3"/>
          <p:cNvPicPr>
            <a:picLocks noChangeAspect="1"/>
          </p:cNvPicPr>
          <p:nvPr/>
        </p:nvPicPr>
        <p:blipFill>
          <a:blip r:embed="rId2"/>
          <a:stretch>
            <a:fillRect/>
          </a:stretch>
        </p:blipFill>
        <p:spPr>
          <a:xfrm>
            <a:off x="0" y="166914"/>
            <a:ext cx="2718151" cy="2106567"/>
          </a:xfrm>
          <a:prstGeom prst="rect">
            <a:avLst/>
          </a:prstGeom>
        </p:spPr>
      </p:pic>
      <p:pic>
        <p:nvPicPr>
          <p:cNvPr id="5" name="Imagen 4"/>
          <p:cNvPicPr>
            <a:picLocks noChangeAspect="1"/>
          </p:cNvPicPr>
          <p:nvPr/>
        </p:nvPicPr>
        <p:blipFill>
          <a:blip r:embed="rId3"/>
          <a:stretch>
            <a:fillRect/>
          </a:stretch>
        </p:blipFill>
        <p:spPr>
          <a:xfrm>
            <a:off x="1114022" y="2479312"/>
            <a:ext cx="2520309" cy="1890232"/>
          </a:xfrm>
          <a:prstGeom prst="rect">
            <a:avLst/>
          </a:prstGeom>
        </p:spPr>
      </p:pic>
      <p:pic>
        <p:nvPicPr>
          <p:cNvPr id="6" name="Imagen 5"/>
          <p:cNvPicPr>
            <a:picLocks noChangeAspect="1"/>
          </p:cNvPicPr>
          <p:nvPr/>
        </p:nvPicPr>
        <p:blipFill>
          <a:blip r:embed="rId4"/>
          <a:stretch>
            <a:fillRect/>
          </a:stretch>
        </p:blipFill>
        <p:spPr>
          <a:xfrm>
            <a:off x="264385" y="4630496"/>
            <a:ext cx="3369946" cy="1849258"/>
          </a:xfrm>
          <a:prstGeom prst="rect">
            <a:avLst/>
          </a:prstGeom>
        </p:spPr>
      </p:pic>
    </p:spTree>
    <p:extLst>
      <p:ext uri="{BB962C8B-B14F-4D97-AF65-F5344CB8AC3E}">
        <p14:creationId xmlns:p14="http://schemas.microsoft.com/office/powerpoint/2010/main" val="409350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2484367"/>
            <a:ext cx="3059566" cy="1889266"/>
          </a:xfrm>
        </p:spPr>
        <p:txBody>
          <a:bodyPr>
            <a:normAutofit/>
          </a:bodyPr>
          <a:lstStyle/>
          <a:p>
            <a:pPr marL="0" indent="0" algn="ctr">
              <a:buNone/>
            </a:pPr>
            <a:r>
              <a:rPr lang="es-MX" sz="9600" dirty="0" smtClean="0">
                <a:latin typeface="Cooper Black" panose="0208090404030B020404" pitchFamily="18" charset="0"/>
              </a:rPr>
              <a:t>FIN</a:t>
            </a:r>
            <a:endParaRPr lang="es-MX" sz="9600" dirty="0">
              <a:latin typeface="Cooper Black" panose="0208090404030B020404" pitchFamily="18" charset="0"/>
            </a:endParaRPr>
          </a:p>
        </p:txBody>
      </p:sp>
      <p:pic>
        <p:nvPicPr>
          <p:cNvPr id="4" name="Imagen 3"/>
          <p:cNvPicPr>
            <a:picLocks noChangeAspect="1"/>
          </p:cNvPicPr>
          <p:nvPr/>
        </p:nvPicPr>
        <p:blipFill>
          <a:blip r:embed="rId2"/>
          <a:stretch>
            <a:fillRect/>
          </a:stretch>
        </p:blipFill>
        <p:spPr>
          <a:xfrm>
            <a:off x="3887272" y="1360130"/>
            <a:ext cx="7355983" cy="4137740"/>
          </a:xfrm>
          <a:prstGeom prst="rect">
            <a:avLst/>
          </a:prstGeom>
        </p:spPr>
      </p:pic>
    </p:spTree>
    <p:extLst>
      <p:ext uri="{BB962C8B-B14F-4D97-AF65-F5344CB8AC3E}">
        <p14:creationId xmlns:p14="http://schemas.microsoft.com/office/powerpoint/2010/main" val="3580093019"/>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Marco</Template>
  <TotalTime>214</TotalTime>
  <Words>751</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Cooper Black</vt:lpstr>
      <vt:lpstr>Corbel</vt:lpstr>
      <vt:lpstr>Wingdings 2</vt:lpstr>
      <vt:lpstr>Marco</vt:lpstr>
      <vt:lpstr>El increíble mundo de Fairytopia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cuento vacio</dc:title>
  <dc:creator>Karla Santana</dc:creator>
  <cp:lastModifiedBy>Karla Santana</cp:lastModifiedBy>
  <cp:revision>9</cp:revision>
  <dcterms:created xsi:type="dcterms:W3CDTF">2017-02-26T21:25:37Z</dcterms:created>
  <dcterms:modified xsi:type="dcterms:W3CDTF">2017-02-27T00:59:54Z</dcterms:modified>
</cp:coreProperties>
</file>